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word/document.xml" ContentType="application/vnd.openxmlformats-officedocument.wordprocessingml.document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word/numbering.xml" ContentType="application/vnd.openxmlformats-officedocument.wordprocessingml.numbering+xml"/>
  <Override PartName="/word/styles.xml" ContentType="application/vnd.openxmlformats-officedocument.wordprocessingml.styles+xml"/>
  <Override PartName="/word/settings.xml" ContentType="application/vnd.openxmlformats-officedocument.wordprocessingml.settings+xml"/>
  <Override PartName="/word/webSettings.xml" ContentType="application/vnd.openxmlformats-officedocument.wordprocessingml.webSettings+xml"/>
  <Override PartName="/word/footnotes.xml" ContentType="application/vnd.openxmlformats-officedocument.wordprocessingml.footnotes+xml"/>
  <Override PartName="/word/endnotes.xml" ContentType="application/vnd.openxmlformats-officedocument.wordprocessingml.endnotes+xml"/>
  <Override PartName="/word/header1.xml" ContentType="application/vnd.openxmlformats-officedocument.wordprocessingml.header+xml"/>
  <Override PartName="/word/footer1.xml" ContentType="application/vnd.openxmlformats-officedocument.wordprocessingml.footer+xml"/>
  <Override PartName="/word/header2.xml" ContentType="application/vnd.openxmlformats-officedocument.wordprocessingml.header+xml"/>
  <Override PartName="/word/footer2.xml" ContentType="application/vnd.openxmlformats-officedocument.wordprocessingml.footer+xml"/>
  <Override PartName="/word/header3.xml" ContentType="application/vnd.openxmlformats-officedocument.wordprocessingml.header+xml"/>
  <Override PartName="/word/header4.xml" ContentType="application/vnd.openxmlformats-officedocument.wordprocessingml.header+xml"/>
  <Override PartName="/word/footer3.xml" ContentType="application/vnd.openxmlformats-officedocument.wordprocessingml.footer+xml"/>
  <Override PartName="/word/footer4.xml" ContentType="application/vnd.openxmlformats-officedocument.wordprocessingml.footer+xml"/>
  <Override PartName="/word/header5.xml" ContentType="application/vnd.openxmlformats-officedocument.wordprocessingml.header+xml"/>
  <Override PartName="/word/footer5.xml" ContentType="application/vnd.openxmlformats-officedocument.wordprocessingml.footer+xml"/>
  <Override PartName="/word/header6.xml" ContentType="application/vnd.openxmlformats-officedocument.wordprocessingml.header+xml"/>
  <Override PartName="/word/footer6.xml" ContentType="application/vnd.openxmlformats-officedocument.wordprocessingml.footer+xml"/>
  <Override PartName="/word/header7.xml" ContentType="application/vnd.openxmlformats-officedocument.wordprocessingml.header+xml"/>
  <Override PartName="/word/footer7.xml" ContentType="application/vnd.openxmlformats-officedocument.wordprocessingml.footer+xml"/>
  <Override PartName="/word/fontTable.xml" ContentType="application/vnd.openxmlformats-officedocument.wordprocessingml.fontTable+xml"/>
  <Override PartName="/word/glossary/document.xml" ContentType="application/vnd.openxmlformats-officedocument.wordprocessingml.document.glossary+xml"/>
  <Override PartName="/word/glossary/styles.xml" ContentType="application/vnd.openxmlformats-officedocument.wordprocessingml.styles+xml"/>
  <Override PartName="/word/glossary/settings.xml" ContentType="application/vnd.openxmlformats-officedocument.wordprocessingml.settings+xml"/>
  <Override PartName="/word/glossary/webSettings.xml" ContentType="application/vnd.openxmlformats-officedocument.wordprocessingml.webSettings+xml"/>
  <Override PartName="/word/glossary/fontTable.xml" ContentType="application/vnd.openxmlformats-officedocument.wordprocessingml.fontTable+xml"/>
  <Override PartName="/word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word/document.xml"/><Relationship Id="rId4" Type="http://schemas.openxmlformats.org/officeDocument/2006/relationships/custom-properties" Target="docProps/custom.xml"/></Relationships>
</file>

<file path=word/document.xml><?xml version="1.0" encoding="utf-8"?>
<w:document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sdtfl w16du wp14">
  <w:body>
    <w:p w14:paraId="5C2BA08B" w14:textId="4028B55E" w:rsidR="00A17477" w:rsidRDefault="00A17477" w:rsidP="00537DF7">
      <w:pPr>
        <w:pStyle w:val="Subttulo"/>
        <w:rPr>
          <w:rFonts w:eastAsiaTheme="majorEastAsia"/>
          <w:b/>
          <w:sz w:val="56"/>
        </w:rPr>
      </w:pPr>
      <w:bookmarkStart w:id="0" w:name="_Hlk221041571"/>
      <w:bookmarkEnd w:id="0"/>
      <w:r w:rsidRPr="00A17477">
        <w:rPr>
          <w:rFonts w:eastAsiaTheme="majorEastAsia"/>
          <w:b/>
          <w:sz w:val="56"/>
        </w:rPr>
        <w:t xml:space="preserve">Guia per a la connexió a la xarxa sense fils </w:t>
      </w:r>
      <w:proofErr w:type="spellStart"/>
      <w:r w:rsidR="004C5C98">
        <w:rPr>
          <w:rFonts w:eastAsiaTheme="majorEastAsia"/>
          <w:b/>
          <w:sz w:val="56"/>
        </w:rPr>
        <w:t>IT_</w:t>
      </w:r>
      <w:r w:rsidR="00533C0D">
        <w:rPr>
          <w:rFonts w:eastAsiaTheme="majorEastAsia"/>
          <w:b/>
          <w:sz w:val="56"/>
        </w:rPr>
        <w:t>Public</w:t>
      </w:r>
      <w:proofErr w:type="spellEnd"/>
      <w:r w:rsidR="004C5C98">
        <w:rPr>
          <w:rFonts w:eastAsiaTheme="majorEastAsia"/>
          <w:b/>
          <w:sz w:val="56"/>
        </w:rPr>
        <w:t xml:space="preserve"> </w:t>
      </w:r>
      <w:r w:rsidRPr="00A17477">
        <w:rPr>
          <w:rFonts w:eastAsiaTheme="majorEastAsia"/>
          <w:b/>
          <w:sz w:val="56"/>
        </w:rPr>
        <w:t>de l’Institut del Teatre</w:t>
      </w:r>
    </w:p>
    <w:p w14:paraId="14614586" w14:textId="514868C1" w:rsidR="005216DE" w:rsidRPr="005216DE" w:rsidRDefault="00000000" w:rsidP="007E0AC2">
      <w:pPr>
        <w:pStyle w:val="Subttulo"/>
        <w:spacing w:after="0"/>
        <w:rPr>
          <w:sz w:val="32"/>
          <w:szCs w:val="32"/>
        </w:rPr>
      </w:pPr>
      <w:sdt>
        <w:sdtPr>
          <w:rPr>
            <w:sz w:val="32"/>
            <w:szCs w:val="32"/>
          </w:rPr>
          <w:alias w:val="Data de publicació"/>
          <w:tag w:val=""/>
          <w:id w:val="1432157680"/>
          <w:placeholder>
            <w:docPart w:val="8DA7EDC35C2B4FFCB994EFB0D0E26DDB"/>
          </w:placeholder>
          <w:dataBinding w:prefixMappings="xmlns:ns0='http://schemas.microsoft.com/office/2006/coverPageProps' " w:xpath="/ns0:CoverPageProperties[1]/ns0:PublishDate[1]" w:storeItemID="{55AF091B-3C7A-41E3-B477-F2FDAA23CFDA}"/>
          <w:date>
            <w:dateFormat w:val="d/M/yyyy"/>
            <w:lid w:val="ca-ES"/>
            <w:storeMappedDataAs w:val="dateTime"/>
            <w:calendar w:val="gregorian"/>
          </w:date>
        </w:sdtPr>
        <w:sdtContent>
          <w:r w:rsidR="00A17477">
            <w:rPr>
              <w:sz w:val="32"/>
              <w:szCs w:val="32"/>
            </w:rPr>
            <w:t>Febrer 2026</w:t>
          </w:r>
        </w:sdtContent>
      </w:sdt>
    </w:p>
    <w:p w14:paraId="72B4E969" w14:textId="77777777" w:rsidR="000D4373" w:rsidRDefault="000D4373">
      <w:pPr>
        <w:spacing w:after="160" w:line="259" w:lineRule="auto"/>
        <w:jc w:val="left"/>
        <w:rPr>
          <w:rFonts w:eastAsiaTheme="minorEastAsia" w:cstheme="majorBidi"/>
          <w:color w:val="9C1F2D"/>
          <w:sz w:val="32"/>
          <w:szCs w:val="32"/>
        </w:rPr>
      </w:pPr>
    </w:p>
    <w:p w14:paraId="216B6924" w14:textId="77777777" w:rsidR="004F1D0F" w:rsidRPr="004F1D0F" w:rsidRDefault="004F1D0F" w:rsidP="004F1D0F"/>
    <w:p w14:paraId="30AD57A1" w14:textId="77777777" w:rsidR="004F1D0F" w:rsidRPr="004F1D0F" w:rsidRDefault="004F1D0F" w:rsidP="004F1D0F"/>
    <w:p w14:paraId="05079542" w14:textId="77777777" w:rsidR="004F1D0F" w:rsidRPr="004F1D0F" w:rsidRDefault="004F1D0F" w:rsidP="004F1D0F"/>
    <w:p w14:paraId="0EF5A952" w14:textId="77777777" w:rsidR="004F1D0F" w:rsidRPr="004F1D0F" w:rsidRDefault="004F1D0F" w:rsidP="004F1D0F"/>
    <w:p w14:paraId="016D65F1" w14:textId="77777777" w:rsidR="004F1D0F" w:rsidRPr="004F1D0F" w:rsidRDefault="004F1D0F" w:rsidP="004F1D0F"/>
    <w:p w14:paraId="5CEC7609" w14:textId="77777777" w:rsidR="004F1D0F" w:rsidRPr="004F1D0F" w:rsidRDefault="004F1D0F" w:rsidP="004F1D0F"/>
    <w:p w14:paraId="76792CE8" w14:textId="77777777" w:rsidR="004F1D0F" w:rsidRPr="004F1D0F" w:rsidRDefault="004F1D0F" w:rsidP="004F1D0F"/>
    <w:p w14:paraId="21BCAC54" w14:textId="77777777" w:rsidR="004F1D0F" w:rsidRPr="004F1D0F" w:rsidRDefault="004F1D0F" w:rsidP="004F1D0F"/>
    <w:p w14:paraId="5E2BE9A8" w14:textId="77777777" w:rsidR="004F1D0F" w:rsidRPr="004F1D0F" w:rsidRDefault="004F1D0F" w:rsidP="004F1D0F"/>
    <w:p w14:paraId="55AFB563" w14:textId="77777777" w:rsidR="004F1D0F" w:rsidRPr="004F1D0F" w:rsidRDefault="004F1D0F" w:rsidP="004F1D0F"/>
    <w:p w14:paraId="50CE6B42" w14:textId="77777777" w:rsidR="004F1D0F" w:rsidRPr="004F1D0F" w:rsidRDefault="004F1D0F" w:rsidP="004F1D0F"/>
    <w:p w14:paraId="19F5AA15" w14:textId="77777777" w:rsidR="004F1D0F" w:rsidRPr="004F1D0F" w:rsidRDefault="004F1D0F" w:rsidP="004F1D0F"/>
    <w:p w14:paraId="008A98B6" w14:textId="77777777" w:rsidR="004F1D0F" w:rsidRPr="004F1D0F" w:rsidRDefault="004F1D0F" w:rsidP="004F1D0F">
      <w:pPr>
        <w:tabs>
          <w:tab w:val="center" w:pos="4252"/>
        </w:tabs>
        <w:sectPr w:rsidR="004F1D0F" w:rsidRPr="004F1D0F" w:rsidSect="00850469">
          <w:headerReference w:type="first" r:id="rId13"/>
          <w:footerReference w:type="first" r:id="rId14"/>
          <w:pgSz w:w="11906" w:h="16838" w:code="9"/>
          <w:pgMar w:top="1701" w:right="1701" w:bottom="1701" w:left="1701" w:header="567" w:footer="567" w:gutter="0"/>
          <w:cols w:space="708"/>
          <w:titlePg/>
          <w:docGrid w:linePitch="360"/>
        </w:sectPr>
      </w:pPr>
      <w:r>
        <w:tab/>
      </w:r>
    </w:p>
    <w:p w14:paraId="4A3C4D44" w14:textId="77777777" w:rsidR="004F2470" w:rsidRPr="003D7974" w:rsidRDefault="00A25747" w:rsidP="00280E4D">
      <w:pPr>
        <w:spacing w:before="220" w:after="0" w:line="260" w:lineRule="exact"/>
        <w:rPr>
          <w:b/>
          <w:sz w:val="19"/>
          <w:szCs w:val="19"/>
        </w:rPr>
      </w:pPr>
      <w:r>
        <w:rPr>
          <w:b/>
          <w:sz w:val="19"/>
          <w:szCs w:val="19"/>
        </w:rPr>
        <w:lastRenderedPageBreak/>
        <w:t>Autoria</w:t>
      </w:r>
    </w:p>
    <w:p w14:paraId="066D080B" w14:textId="178440A0" w:rsidR="004F2470" w:rsidRPr="003D7974" w:rsidRDefault="00A17477" w:rsidP="0025696C">
      <w:pPr>
        <w:spacing w:before="0" w:after="0" w:line="260" w:lineRule="exact"/>
        <w:rPr>
          <w:sz w:val="19"/>
          <w:szCs w:val="19"/>
        </w:rPr>
      </w:pPr>
      <w:r>
        <w:rPr>
          <w:sz w:val="19"/>
          <w:szCs w:val="19"/>
        </w:rPr>
        <w:t>Subsecció de Tecnologies i Estratègia Digital</w:t>
      </w:r>
    </w:p>
    <w:p w14:paraId="1FDA3569" w14:textId="77777777" w:rsidR="00137C11" w:rsidRPr="003D7974" w:rsidRDefault="00137C11" w:rsidP="00280E4D">
      <w:pPr>
        <w:spacing w:before="220" w:after="0" w:line="260" w:lineRule="exact"/>
        <w:rPr>
          <w:b/>
          <w:sz w:val="19"/>
          <w:szCs w:val="19"/>
        </w:rPr>
      </w:pPr>
      <w:r>
        <w:rPr>
          <w:b/>
          <w:sz w:val="19"/>
          <w:szCs w:val="19"/>
        </w:rPr>
        <w:t>Imatges</w:t>
      </w:r>
    </w:p>
    <w:p w14:paraId="113FC574" w14:textId="77777777" w:rsidR="00137C11" w:rsidRPr="003D7974" w:rsidRDefault="009E3F82" w:rsidP="0025696C">
      <w:pPr>
        <w:spacing w:before="0" w:after="0" w:line="260" w:lineRule="exact"/>
        <w:rPr>
          <w:sz w:val="19"/>
          <w:szCs w:val="19"/>
        </w:rPr>
      </w:pPr>
      <w:r>
        <w:rPr>
          <w:sz w:val="19"/>
          <w:szCs w:val="19"/>
        </w:rPr>
        <w:t>Crèdit de les imatges</w:t>
      </w:r>
      <w:r w:rsidR="0072256D">
        <w:rPr>
          <w:sz w:val="19"/>
          <w:szCs w:val="19"/>
        </w:rPr>
        <w:t>.</w:t>
      </w:r>
      <w:r w:rsidR="00990471">
        <w:rPr>
          <w:sz w:val="19"/>
          <w:szCs w:val="19"/>
        </w:rPr>
        <w:t xml:space="preserve"> Institut del Teatre</w:t>
      </w:r>
    </w:p>
    <w:p w14:paraId="5686B17B" w14:textId="77777777" w:rsidR="004F2470" w:rsidRPr="0072256D" w:rsidRDefault="004F2470" w:rsidP="0025696C">
      <w:pPr>
        <w:spacing w:before="0" w:after="0" w:line="260" w:lineRule="exact"/>
        <w:rPr>
          <w:sz w:val="19"/>
          <w:szCs w:val="19"/>
        </w:rPr>
      </w:pPr>
      <w:r w:rsidRPr="0072256D">
        <w:rPr>
          <w:noProof/>
          <w:sz w:val="19"/>
          <w:szCs w:val="19"/>
          <w:lang w:eastAsia="ca-ES"/>
        </w:rPr>
        <mc:AlternateContent>
          <mc:Choice Requires="wps">
            <w:drawing>
              <wp:anchor distT="0" distB="0" distL="0" distR="0" simplePos="0" relativeHeight="251658240" behindDoc="1" locked="0" layoutInCell="1" allowOverlap="1" wp14:anchorId="05B74A51" wp14:editId="63AAC364">
                <wp:simplePos x="0" y="0"/>
                <wp:positionH relativeFrom="page">
                  <wp:posOffset>1080135</wp:posOffset>
                </wp:positionH>
                <wp:positionV relativeFrom="page">
                  <wp:posOffset>8893175</wp:posOffset>
                </wp:positionV>
                <wp:extent cx="5400000" cy="720000"/>
                <wp:effectExtent l="0" t="0" r="10795" b="4445"/>
                <wp:wrapNone/>
                <wp:docPr id="217" name="Quadre de text 2"/>
                <wp:cNvGraphicFramePr>
                  <a:graphicFrameLocks xmlns:a="http://schemas.openxmlformats.org/drawingml/2006/main"/>
                </wp:cNvGraphicFramePr>
                <a:graphic xmlns:a="http://schemas.openxmlformats.org/drawingml/2006/main">
                  <a:graphicData uri="http://schemas.microsoft.com/office/word/2010/wordprocessingShape">
                    <wps:wsp>
                      <wps:cNvSpPr txBox="1">
                        <a:spLocks noChangeArrowheads="1"/>
                      </wps:cNvSpPr>
                      <wps:spPr bwMode="auto">
                        <a:xfrm>
                          <a:off x="0" y="0"/>
                          <a:ext cx="5400000" cy="720000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wps:spPr>
                      <wps:txbx>
                        <w:txbxContent>
                          <w:p w14:paraId="586117FC" w14:textId="45E08BB5" w:rsidR="00A25747" w:rsidRPr="00A25747" w:rsidRDefault="00A25747" w:rsidP="0025696C">
                            <w:pPr>
                              <w:spacing w:before="220" w:after="0" w:line="260" w:lineRule="exact"/>
                              <w:rPr>
                                <w:sz w:val="19"/>
                                <w:szCs w:val="19"/>
                              </w:rPr>
                            </w:pPr>
                            <w:r>
                              <w:rPr>
                                <w:sz w:val="19"/>
                                <w:szCs w:val="19"/>
                              </w:rPr>
                              <w:t xml:space="preserve">Edició: </w:t>
                            </w:r>
                            <w:sdt>
                              <w:sdtPr>
                                <w:rPr>
                                  <w:sz w:val="19"/>
                                  <w:szCs w:val="19"/>
                                </w:rPr>
                                <w:alias w:val="Data de publicació"/>
                                <w:tag w:val=""/>
                                <w:id w:val="1551800040"/>
                                <w:placeholder>
                                  <w:docPart w:val="29940488837448C3B09E7043DC5EC468"/>
                                </w:placeholder>
                                <w:dataBinding w:prefixMappings="xmlns:ns0='http://schemas.microsoft.com/office/2006/coverPageProps' " w:xpath="/ns0:CoverPageProperties[1]/ns0:PublishDate[1]" w:storeItemID="{55AF091B-3C7A-41E3-B477-F2FDAA23CFDA}"/>
                                <w:date>
                                  <w:dateFormat w:val="d/M/yyyy"/>
                                  <w:lid w:val="ca-ES"/>
                                  <w:storeMappedDataAs w:val="dateTime"/>
                                  <w:calendar w:val="gregorian"/>
                                </w:date>
                              </w:sdtPr>
                              <w:sdtContent>
                                <w:r w:rsidR="00A17477">
                                  <w:rPr>
                                    <w:sz w:val="19"/>
                                    <w:szCs w:val="19"/>
                                  </w:rPr>
                                  <w:t>Febrer 2026</w:t>
                                </w:r>
                              </w:sdtContent>
                            </w:sdt>
                          </w:p>
                          <w:p w14:paraId="1FE1F3E4" w14:textId="77777777" w:rsidR="006321F7" w:rsidRPr="00224FDD" w:rsidRDefault="006321F7" w:rsidP="0025696C">
                            <w:pPr>
                              <w:spacing w:before="220" w:after="0" w:line="260" w:lineRule="exact"/>
                              <w:rPr>
                                <w:sz w:val="19"/>
                                <w:szCs w:val="19"/>
                              </w:rPr>
                            </w:pPr>
                            <w:r>
                              <w:rPr>
                                <w:rFonts w:cs="Arial"/>
                                <w:sz w:val="19"/>
                                <w:szCs w:val="19"/>
                              </w:rPr>
                              <w:t>©</w:t>
                            </w:r>
                            <w:r w:rsidRPr="00224FDD">
                              <w:rPr>
                                <w:sz w:val="19"/>
                                <w:szCs w:val="19"/>
                              </w:rPr>
                              <w:t xml:space="preserve"> </w:t>
                            </w:r>
                            <w:sdt>
                              <w:sdtPr>
                                <w:rPr>
                                  <w:sz w:val="19"/>
                                  <w:szCs w:val="19"/>
                                </w:rPr>
                                <w:alias w:val="Empresa"/>
                                <w:tag w:val=""/>
                                <w:id w:val="1776282334"/>
                                <w:placeholder>
                                  <w:docPart w:val="63F0BCDBA87D463B8540178484B28762"/>
                                </w:placeholder>
                                <w:dataBinding w:prefixMappings="xmlns:ns0='http://schemas.openxmlformats.org/officeDocument/2006/extended-properties' " w:xpath="/ns0:Properties[1]/ns0:Company[1]" w:storeItemID="{6668398D-A668-4E3E-A5EB-62B293D839F1}"/>
                                <w:text/>
                              </w:sdtPr>
                              <w:sdtContent>
                                <w:r w:rsidR="009E3F82">
                                  <w:rPr>
                                    <w:sz w:val="19"/>
                                    <w:szCs w:val="19"/>
                                  </w:rPr>
                                  <w:t xml:space="preserve">Institut del Teatre. </w:t>
                                </w:r>
                                <w:r>
                                  <w:rPr>
                                    <w:sz w:val="19"/>
                                    <w:szCs w:val="19"/>
                                  </w:rPr>
                                  <w:t>Diputació de Barcelona</w:t>
                                </w:r>
                              </w:sdtContent>
                            </w:sdt>
                          </w:p>
                        </w:txbxContent>
                      </wps:txbx>
                      <wps:bodyPr rot="0" vert="horz" wrap="square" lIns="0" tIns="0" rIns="0" bIns="0" anchor="b" anchorCtr="0">
                        <a:noAutofit/>
                      </wps:bodyPr>
                    </wps:wsp>
                  </a:graphicData>
                </a:graphic>
                <wp14:sizeRelH relativeFrom="margin">
                  <wp14:pctWidth>0</wp14:pctWidth>
                </wp14:sizeRelH>
                <wp14:sizeRelV relativeFrom="margin">
                  <wp14:pctHeight>0</wp14:pctHeight>
                </wp14:sizeRelV>
              </wp:anchor>
            </w:drawing>
          </mc:Choice>
          <mc:Fallback>
            <w:pict>
              <v:shapetype w14:anchorId="05B74A51" id="_x0000_t202" coordsize="21600,21600" o:spt="202" path="m,l,21600r21600,l21600,xe">
                <v:stroke joinstyle="miter"/>
                <v:path gradientshapeok="t" o:connecttype="rect"/>
              </v:shapetype>
              <v:shape id="Quadre de text 2" o:spid="_x0000_s1026" type="#_x0000_t202" style="position:absolute;left:0;text-align:left;margin-left:85.05pt;margin-top:700.25pt;width:425.2pt;height:56.7pt;z-index:-251658240;visibility:visible;mso-wrap-style:square;mso-width-percent:0;mso-height-percent:0;mso-wrap-distance-left:0;mso-wrap-distance-top:0;mso-wrap-distance-right:0;mso-wrap-distance-bottom:0;mso-position-horizontal:absolute;mso-position-horizontal-relative:page;mso-position-vertical:absolute;mso-position-vertical-relative:page;mso-width-percent:0;mso-height-percent:0;mso-width-relative:margin;mso-height-relative:margin;v-text-anchor:bottom" o:gfxdata="UEsDBBQABgAIAAAAIQC2gziS/gAAAOEBAAATAAAAW0NvbnRlbnRfVHlwZXNdLnhtbJSRQU7DMBBF&#10;90jcwfIWJU67QAgl6YK0S0CoHGBkTxKLZGx5TGhvj5O2G0SRWNoz/78nu9wcxkFMGNg6quQqL6RA&#10;0s5Y6ir5vt9lD1JwBDIwOMJKHpHlpr69KfdHjyxSmriSfYz+USnWPY7AufNIadK6MEJMx9ApD/oD&#10;OlTrorhX2lFEilmcO2RdNtjC5xDF9pCuTyYBB5bi6bQ4syoJ3g9WQ0ymaiLzg5KdCXlKLjvcW893&#10;SUOqXwnz5DrgnHtJTxOsQfEKIT7DmDSUCaxw7Rqn8787ZsmRM9e2VmPeBN4uqYvTtW7jvijg9N/y&#10;JsXecLq0q+WD6m8AAAD//wMAUEsDBBQABgAIAAAAIQA4/SH/1gAAAJQBAAALAAAAX3JlbHMvLnJl&#10;bHOkkMFqwzAMhu+DvYPRfXGawxijTi+j0GvpHsDYimMaW0Yy2fr2M4PBMnrbUb/Q94l/f/hMi1qR&#10;JVI2sOt6UJgd+ZiDgffL8ekFlFSbvV0oo4EbChzGx4f9GRdb25HMsYhqlCwG5lrLq9biZkxWOiqY&#10;22YiTra2kYMu1l1tQD30/bPm3wwYN0x18gb45AdQl1tp5j/sFB2T0FQ7R0nTNEV3j6o9feQzro1i&#10;OWA14Fm+Q8a1a8+Bvu/d/dMb2JY5uiPbhG/ktn4cqGU/er3pcvwCAAD//wMAUEsDBBQABgAIAAAA&#10;IQAS9ouE6QEAAL0DAAAOAAAAZHJzL2Uyb0RvYy54bWysU1Fv0zAQfkfiP1h+p2krCiNqOo2NIaQx&#10;kAY/wHGcxsL2mbPbpPx6zk7STextIg/WOfZ9d993n7eXgzXsqDBocBVfLZacKSeh0W5f8Z8/bt9c&#10;cBaicI0w4FTFTyrwy93rV9vel2oNHZhGISMQF8reV7yL0ZdFEWSnrAgL8MrRYQtoRaQt7osGRU/o&#10;1hTr5fJd0QM2HkGqEOjvzXjIdxm/bZWM39o2qMhMxam3mFfMa53WYrcV5R6F77Sc2hAv6MIK7ajo&#10;GepGRMEOqJ9BWS0RArRxIcEW0LZaqsyB2KyW/7B56IRXmQuJE/xZpvD/YOX98cF/RxaHjzDQADOJ&#10;4O9A/grMwXUn3F5dIULfKdFQ4VWSrOh9KKfUJHUoQwKp+6/Q0JDFIUIGGlq0SRXiyQidBnA6i66G&#10;yCT93Lxdpo8zSWfvaaYUpxKinLM9hvhZgWUpqDjSUDO6ON6FOF6dr6RiDm61MXmwxrG+4h82601O&#10;eHJidSTfGW0rfpFKTk5IJD+5JidHoc0YUy/GTawT0ZFyHOqBLib2NTQn4o8w+oveAwUd4B/OevJW&#10;xcPvg0DFmfniSMNkxDnAOajnQDhJqRWvORvD65gNO3K7Im1bnWk/Vp56I49k4SY/JxM+3edbj69u&#10;9xcAAP//AwBQSwMEFAAGAAgAAAAhADwiL//gAAAADgEAAA8AAABkcnMvZG93bnJldi54bWxMj0FP&#10;hDAQhe8m/odmTLy5LeCKi5QNMfFg1tWI/oAuHYFIW0ILi//e4aS39zIvb76X7xfTsxlH3zkrIdoI&#10;YGhrpzvbSPj8eLq5B+aDslr1zqKEH/SwLy4vcpVpd7bvOFehYVRifaYktCEMGee+btEov3EDWrp9&#10;udGoQHZsuB7VmcpNz2Mh7rhRnaUPrRrwscX6u5qMhPlo4vK5ft3x6iVO0jQ5vJXTQcrrq6V8ABZw&#10;CX9hWPEJHQpiOrnJas968qmIKEriVogtsDUi4lWdSG2jZAe8yPn/GcUvAAAA//8DAFBLAQItABQA&#10;BgAIAAAAIQC2gziS/gAAAOEBAAATAAAAAAAAAAAAAAAAAAAAAABbQ29udGVudF9UeXBlc10ueG1s&#10;UEsBAi0AFAAGAAgAAAAhADj9If/WAAAAlAEAAAsAAAAAAAAAAAAAAAAALwEAAF9yZWxzLy5yZWxz&#10;UEsBAi0AFAAGAAgAAAAhABL2i4TpAQAAvQMAAA4AAAAAAAAAAAAAAAAALgIAAGRycy9lMm9Eb2Mu&#10;eG1sUEsBAi0AFAAGAAgAAAAhADwiL//gAAAADgEAAA8AAAAAAAAAAAAAAAAAQwQAAGRycy9kb3du&#10;cmV2LnhtbFBLBQYAAAAABAAEAPMAAABQBQAAAAA=&#10;" filled="f" stroked="f">
                <v:textbox inset="0,0,0,0">
                  <w:txbxContent>
                    <w:p w14:paraId="586117FC" w14:textId="45E08BB5" w:rsidR="00A25747" w:rsidRPr="00A25747" w:rsidRDefault="00A25747" w:rsidP="0025696C">
                      <w:pPr>
                        <w:spacing w:before="220" w:after="0" w:line="260" w:lineRule="exact"/>
                        <w:rPr>
                          <w:sz w:val="19"/>
                          <w:szCs w:val="19"/>
                        </w:rPr>
                      </w:pPr>
                      <w:r>
                        <w:rPr>
                          <w:sz w:val="19"/>
                          <w:szCs w:val="19"/>
                        </w:rPr>
                        <w:t xml:space="preserve">Edició: </w:t>
                      </w:r>
                      <w:sdt>
                        <w:sdtPr>
                          <w:rPr>
                            <w:sz w:val="19"/>
                            <w:szCs w:val="19"/>
                          </w:rPr>
                          <w:alias w:val="Data de publicació"/>
                          <w:tag w:val=""/>
                          <w:id w:val="1551800040"/>
                          <w:placeholder>
                            <w:docPart w:val="29940488837448C3B09E7043DC5EC468"/>
                          </w:placeholder>
                          <w:dataBinding w:prefixMappings="xmlns:ns0='http://schemas.microsoft.com/office/2006/coverPageProps' " w:xpath="/ns0:CoverPageProperties[1]/ns0:PublishDate[1]" w:storeItemID="{55AF091B-3C7A-41E3-B477-F2FDAA23CFDA}"/>
                          <w:date>
                            <w:dateFormat w:val="d/M/yyyy"/>
                            <w:lid w:val="ca-ES"/>
                            <w:storeMappedDataAs w:val="dateTime"/>
                            <w:calendar w:val="gregorian"/>
                          </w:date>
                        </w:sdtPr>
                        <w:sdtContent>
                          <w:r w:rsidR="00A17477">
                            <w:rPr>
                              <w:sz w:val="19"/>
                              <w:szCs w:val="19"/>
                            </w:rPr>
                            <w:t>Febrer 2026</w:t>
                          </w:r>
                        </w:sdtContent>
                      </w:sdt>
                    </w:p>
                    <w:p w14:paraId="1FE1F3E4" w14:textId="77777777" w:rsidR="006321F7" w:rsidRPr="00224FDD" w:rsidRDefault="006321F7" w:rsidP="0025696C">
                      <w:pPr>
                        <w:spacing w:before="220" w:after="0" w:line="260" w:lineRule="exact"/>
                        <w:rPr>
                          <w:sz w:val="19"/>
                          <w:szCs w:val="19"/>
                        </w:rPr>
                      </w:pPr>
                      <w:r>
                        <w:rPr>
                          <w:rFonts w:cs="Arial"/>
                          <w:sz w:val="19"/>
                          <w:szCs w:val="19"/>
                        </w:rPr>
                        <w:t>©</w:t>
                      </w:r>
                      <w:r w:rsidRPr="00224FDD">
                        <w:rPr>
                          <w:sz w:val="19"/>
                          <w:szCs w:val="19"/>
                        </w:rPr>
                        <w:t xml:space="preserve"> </w:t>
                      </w:r>
                      <w:sdt>
                        <w:sdtPr>
                          <w:rPr>
                            <w:sz w:val="19"/>
                            <w:szCs w:val="19"/>
                          </w:rPr>
                          <w:alias w:val="Empresa"/>
                          <w:tag w:val=""/>
                          <w:id w:val="1776282334"/>
                          <w:placeholder>
                            <w:docPart w:val="63F0BCDBA87D463B8540178484B28762"/>
                          </w:placeholder>
                          <w:dataBinding w:prefixMappings="xmlns:ns0='http://schemas.openxmlformats.org/officeDocument/2006/extended-properties' " w:xpath="/ns0:Properties[1]/ns0:Company[1]" w:storeItemID="{6668398D-A668-4E3E-A5EB-62B293D839F1}"/>
                          <w:text/>
                        </w:sdtPr>
                        <w:sdtContent>
                          <w:r w:rsidR="009E3F82">
                            <w:rPr>
                              <w:sz w:val="19"/>
                              <w:szCs w:val="19"/>
                            </w:rPr>
                            <w:t xml:space="preserve">Institut del Teatre. </w:t>
                          </w:r>
                          <w:r>
                            <w:rPr>
                              <w:sz w:val="19"/>
                              <w:szCs w:val="19"/>
                            </w:rPr>
                            <w:t>Diputació de Barcelona</w:t>
                          </w:r>
                        </w:sdtContent>
                      </w:sdt>
                    </w:p>
                  </w:txbxContent>
                </v:textbox>
                <w10:wrap anchorx="page" anchory="page"/>
              </v:shape>
            </w:pict>
          </mc:Fallback>
        </mc:AlternateContent>
      </w:r>
    </w:p>
    <w:p w14:paraId="08539A52" w14:textId="77777777" w:rsidR="00537DF7" w:rsidRPr="00537DF7" w:rsidRDefault="00537DF7" w:rsidP="0025696C">
      <w:pPr>
        <w:spacing w:line="260" w:lineRule="exact"/>
        <w:sectPr w:rsidR="00537DF7" w:rsidRPr="00537DF7" w:rsidSect="000D4373">
          <w:headerReference w:type="first" r:id="rId15"/>
          <w:footerReference w:type="first" r:id="rId16"/>
          <w:type w:val="oddPage"/>
          <w:pgSz w:w="11906" w:h="16838" w:code="9"/>
          <w:pgMar w:top="1701" w:right="1701" w:bottom="1701" w:left="1701" w:header="567" w:footer="567" w:gutter="0"/>
          <w:cols w:space="708"/>
          <w:titlePg/>
          <w:docGrid w:linePitch="360"/>
        </w:sectPr>
      </w:pPr>
    </w:p>
    <w:p w14:paraId="0A53FF14" w14:textId="77777777" w:rsidR="00EE2055" w:rsidRDefault="003D7974" w:rsidP="00E50BC3">
      <w:pPr>
        <w:spacing w:before="0" w:after="2200" w:line="440" w:lineRule="exact"/>
        <w:rPr>
          <w:b/>
          <w:color w:val="9C1F2D"/>
          <w:sz w:val="40"/>
          <w:szCs w:val="40"/>
        </w:rPr>
      </w:pPr>
      <w:r w:rsidRPr="003D7974">
        <w:rPr>
          <w:b/>
          <w:color w:val="9C1F2D"/>
          <w:sz w:val="40"/>
          <w:szCs w:val="40"/>
        </w:rPr>
        <w:lastRenderedPageBreak/>
        <w:t>Índex</w:t>
      </w:r>
    </w:p>
    <w:p w14:paraId="637F0682" w14:textId="73BC7CCF" w:rsidR="00FE5FA6" w:rsidRDefault="000D4CCB">
      <w:pPr>
        <w:pStyle w:val="TDC1"/>
        <w:rPr>
          <w:rFonts w:asciiTheme="minorHAnsi" w:eastAsiaTheme="minorEastAsia" w:hAnsiTheme="minorHAnsi"/>
          <w:b w:val="0"/>
          <w:noProof/>
          <w:color w:val="auto"/>
          <w:kern w:val="2"/>
          <w:sz w:val="24"/>
          <w:szCs w:val="24"/>
          <w:lang w:val="es-ES" w:eastAsia="es-ES"/>
          <w14:ligatures w14:val="standardContextual"/>
        </w:rPr>
      </w:pPr>
      <w:r>
        <w:fldChar w:fldCharType="begin"/>
      </w:r>
      <w:r>
        <w:instrText xml:space="preserve"> TOC \o "1-2" \h \z \u </w:instrText>
      </w:r>
      <w:r>
        <w:fldChar w:fldCharType="separate"/>
      </w:r>
      <w:hyperlink w:anchor="_Toc222844244" w:history="1">
        <w:r w:rsidR="00FE5FA6" w:rsidRPr="00D743C7">
          <w:rPr>
            <w:rStyle w:val="Hipervnculo"/>
            <w:noProof/>
          </w:rPr>
          <w:t>1. Com connectar-se a la xarxa wifi IT_Public</w:t>
        </w:r>
        <w:r w:rsidR="00FE5FA6">
          <w:rPr>
            <w:noProof/>
            <w:webHidden/>
          </w:rPr>
          <w:tab/>
        </w:r>
        <w:r w:rsidR="00FE5FA6">
          <w:rPr>
            <w:noProof/>
            <w:webHidden/>
          </w:rPr>
          <w:fldChar w:fldCharType="begin"/>
        </w:r>
        <w:r w:rsidR="00FE5FA6">
          <w:rPr>
            <w:noProof/>
            <w:webHidden/>
          </w:rPr>
          <w:instrText xml:space="preserve"> PAGEREF _Toc222844244 \h </w:instrText>
        </w:r>
        <w:r w:rsidR="00FE5FA6">
          <w:rPr>
            <w:noProof/>
            <w:webHidden/>
          </w:rPr>
        </w:r>
        <w:r w:rsidR="00FE5FA6">
          <w:rPr>
            <w:noProof/>
            <w:webHidden/>
          </w:rPr>
          <w:fldChar w:fldCharType="separate"/>
        </w:r>
        <w:r w:rsidR="000F6E46">
          <w:rPr>
            <w:noProof/>
            <w:webHidden/>
          </w:rPr>
          <w:t>6</w:t>
        </w:r>
        <w:r w:rsidR="00FE5FA6">
          <w:rPr>
            <w:noProof/>
            <w:webHidden/>
          </w:rPr>
          <w:fldChar w:fldCharType="end"/>
        </w:r>
      </w:hyperlink>
    </w:p>
    <w:p w14:paraId="1B298338" w14:textId="0B33C742" w:rsidR="00FE5FA6" w:rsidRDefault="00FE5FA6">
      <w:pPr>
        <w:pStyle w:val="TDC1"/>
        <w:rPr>
          <w:rFonts w:asciiTheme="minorHAnsi" w:eastAsiaTheme="minorEastAsia" w:hAnsiTheme="minorHAnsi"/>
          <w:b w:val="0"/>
          <w:noProof/>
          <w:color w:val="auto"/>
          <w:kern w:val="2"/>
          <w:sz w:val="24"/>
          <w:szCs w:val="24"/>
          <w:lang w:val="es-ES" w:eastAsia="es-ES"/>
          <w14:ligatures w14:val="standardContextual"/>
        </w:rPr>
      </w:pPr>
      <w:hyperlink w:anchor="_Toc222844245" w:history="1">
        <w:r w:rsidRPr="00D743C7">
          <w:rPr>
            <w:rStyle w:val="Hipervnculo"/>
            <w:noProof/>
          </w:rPr>
          <w:t>2. Preguntes freqüents</w:t>
        </w:r>
        <w:r>
          <w:rPr>
            <w:noProof/>
            <w:webHidden/>
          </w:rPr>
          <w:tab/>
        </w:r>
        <w:r>
          <w:rPr>
            <w:noProof/>
            <w:webHidden/>
          </w:rPr>
          <w:fldChar w:fldCharType="begin"/>
        </w:r>
        <w:r>
          <w:rPr>
            <w:noProof/>
            <w:webHidden/>
          </w:rPr>
          <w:instrText xml:space="preserve"> PAGEREF _Toc222844245 \h </w:instrText>
        </w:r>
        <w:r>
          <w:rPr>
            <w:noProof/>
            <w:webHidden/>
          </w:rPr>
        </w:r>
        <w:r>
          <w:rPr>
            <w:noProof/>
            <w:webHidden/>
          </w:rPr>
          <w:fldChar w:fldCharType="separate"/>
        </w:r>
        <w:r w:rsidR="000F6E46">
          <w:rPr>
            <w:noProof/>
            <w:webHidden/>
          </w:rPr>
          <w:t>12</w:t>
        </w:r>
        <w:r>
          <w:rPr>
            <w:noProof/>
            <w:webHidden/>
          </w:rPr>
          <w:fldChar w:fldCharType="end"/>
        </w:r>
      </w:hyperlink>
    </w:p>
    <w:p w14:paraId="7C401156" w14:textId="229BB497" w:rsidR="007229E2" w:rsidRDefault="000D4CCB" w:rsidP="00990471">
      <w:pPr>
        <w:pStyle w:val="TDC1"/>
      </w:pPr>
      <w:r>
        <w:fldChar w:fldCharType="end"/>
      </w:r>
    </w:p>
    <w:p w14:paraId="40E615C4" w14:textId="77777777" w:rsidR="00280E4D" w:rsidRDefault="00280E4D" w:rsidP="00280E4D"/>
    <w:p w14:paraId="55DDCE0D" w14:textId="77777777" w:rsidR="007229E2" w:rsidRDefault="007229E2" w:rsidP="00075C7E">
      <w:pPr>
        <w:rPr>
          <w:b/>
          <w:color w:val="9C1F2D"/>
        </w:rPr>
        <w:sectPr w:rsidR="007229E2" w:rsidSect="00850469">
          <w:headerReference w:type="even" r:id="rId17"/>
          <w:headerReference w:type="default" r:id="rId18"/>
          <w:footerReference w:type="even" r:id="rId19"/>
          <w:footerReference w:type="default" r:id="rId20"/>
          <w:headerReference w:type="first" r:id="rId21"/>
          <w:footerReference w:type="first" r:id="rId22"/>
          <w:pgSz w:w="11906" w:h="16838" w:code="9"/>
          <w:pgMar w:top="1701" w:right="1701" w:bottom="1701" w:left="1701" w:header="567" w:footer="567" w:gutter="0"/>
          <w:cols w:space="708"/>
          <w:titlePg/>
          <w:docGrid w:linePitch="360"/>
        </w:sectPr>
      </w:pPr>
    </w:p>
    <w:p w14:paraId="5EF216F0" w14:textId="2E7A1BCE" w:rsidR="000E25B2" w:rsidRDefault="000E25B2" w:rsidP="000E25B2">
      <w:pPr>
        <w:pStyle w:val="Ttulo1"/>
      </w:pPr>
      <w:bookmarkStart w:id="1" w:name="_Toc222844244"/>
      <w:r w:rsidRPr="00205FCB">
        <w:lastRenderedPageBreak/>
        <w:t xml:space="preserve">Com connectar-se a la xarxa </w:t>
      </w:r>
      <w:proofErr w:type="spellStart"/>
      <w:r w:rsidRPr="00205FCB">
        <w:t>wifi</w:t>
      </w:r>
      <w:proofErr w:type="spellEnd"/>
      <w:r w:rsidRPr="00205FCB">
        <w:t xml:space="preserve"> </w:t>
      </w:r>
      <w:proofErr w:type="spellStart"/>
      <w:r w:rsidR="00B86117">
        <w:t>IT_Public</w:t>
      </w:r>
      <w:bookmarkEnd w:id="1"/>
      <w:proofErr w:type="spellEnd"/>
      <w:r w:rsidR="00B86117">
        <w:t xml:space="preserve"> </w:t>
      </w:r>
    </w:p>
    <w:p w14:paraId="27436C97" w14:textId="4431565D" w:rsidR="000E25B2" w:rsidRPr="007D0743" w:rsidRDefault="000E25B2" w:rsidP="00152DEF">
      <w:pPr>
        <w:pStyle w:val="Ttulo5"/>
      </w:pPr>
      <w:r w:rsidRPr="007D0743">
        <w:t xml:space="preserve">Seleccioneu </w:t>
      </w:r>
      <w:r>
        <w:t>l’identificador de la xarxa (</w:t>
      </w:r>
      <w:r w:rsidRPr="007D0743">
        <w:t>SSID</w:t>
      </w:r>
      <w:r>
        <w:t>)</w:t>
      </w:r>
      <w:r w:rsidRPr="007D0743">
        <w:t>:</w:t>
      </w:r>
    </w:p>
    <w:p w14:paraId="60A9A456" w14:textId="771D8FFC" w:rsidR="000E25B2" w:rsidRDefault="000E25B2" w:rsidP="000E25B2">
      <w:pPr>
        <w:pStyle w:val="Prrafodelista"/>
        <w:numPr>
          <w:ilvl w:val="0"/>
          <w:numId w:val="17"/>
        </w:numPr>
        <w:spacing w:before="0" w:after="160" w:line="278" w:lineRule="auto"/>
        <w:contextualSpacing/>
        <w:jc w:val="left"/>
      </w:pPr>
      <w:r w:rsidRPr="00150C96">
        <w:t xml:space="preserve">Cerqueu les xarxes </w:t>
      </w:r>
      <w:proofErr w:type="spellStart"/>
      <w:r w:rsidRPr="00150C96">
        <w:t>wifi</w:t>
      </w:r>
      <w:proofErr w:type="spellEnd"/>
      <w:r w:rsidRPr="00150C96">
        <w:t xml:space="preserve"> disponibles al vostre dispositiu.</w:t>
      </w:r>
    </w:p>
    <w:p w14:paraId="67125C05" w14:textId="7816F631" w:rsidR="000E25B2" w:rsidRPr="00470143" w:rsidRDefault="000E25B2">
      <w:pPr>
        <w:pStyle w:val="Prrafodelista"/>
        <w:numPr>
          <w:ilvl w:val="1"/>
          <w:numId w:val="17"/>
        </w:numPr>
        <w:spacing w:before="0" w:after="160" w:line="278" w:lineRule="auto"/>
        <w:ind w:left="720"/>
        <w:contextualSpacing/>
        <w:jc w:val="left"/>
      </w:pPr>
      <w:r w:rsidRPr="00150C96">
        <w:t xml:space="preserve">Seleccioneu </w:t>
      </w:r>
      <w:r>
        <w:t>l’</w:t>
      </w:r>
      <w:r w:rsidRPr="00150C96">
        <w:t>SSID corresponent</w:t>
      </w:r>
      <w:r w:rsidR="009B3B2B">
        <w:t>:</w:t>
      </w:r>
      <w:r>
        <w:t xml:space="preserve"> </w:t>
      </w:r>
      <w:proofErr w:type="spellStart"/>
      <w:r w:rsidRPr="00150C96">
        <w:t>IT_</w:t>
      </w:r>
      <w:r w:rsidR="003D4B06">
        <w:t>Public</w:t>
      </w:r>
      <w:proofErr w:type="spellEnd"/>
    </w:p>
    <w:p w14:paraId="2BE6EDFA" w14:textId="23EFAA64" w:rsidR="000E25B2" w:rsidRDefault="00640324" w:rsidP="000E25B2">
      <w:r w:rsidRPr="00CD19DC">
        <w:rPr>
          <w:noProof/>
        </w:rPr>
        <w:drawing>
          <wp:anchor distT="0" distB="0" distL="114300" distR="114300" simplePos="0" relativeHeight="251661317" behindDoc="0" locked="0" layoutInCell="1" allowOverlap="1" wp14:anchorId="49D01A4E" wp14:editId="0A17998B">
            <wp:simplePos x="0" y="0"/>
            <wp:positionH relativeFrom="column">
              <wp:posOffset>19872</wp:posOffset>
            </wp:positionH>
            <wp:positionV relativeFrom="paragraph">
              <wp:posOffset>63816</wp:posOffset>
            </wp:positionV>
            <wp:extent cx="2996959" cy="3360420"/>
            <wp:effectExtent l="0" t="0" r="0" b="0"/>
            <wp:wrapSquare wrapText="bothSides"/>
            <wp:docPr id="1761808575" name="Imatge 1" descr="Interfaz de usuario gráfica, Texto, Aplicación, Chat o mensaje de texto&#10;&#10;El contenido generado por IA puede ser incorrecto.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1761808575" name="Imatge 1" descr="Interfaz de usuario gráfica, Texto, Aplicación, Chat o mensaje de texto&#10;&#10;El contenido generado por IA puede ser incorrecto."/>
                    <pic:cNvPicPr/>
                  </pic:nvPicPr>
                  <pic:blipFill>
                    <a:blip r:embed="rId2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ic:blipFill>
                  <pic:spPr>
                    <a:xfrm>
                      <a:off x="0" y="0"/>
                      <a:ext cx="2996959" cy="3360420"/>
                    </a:xfrm>
                    <a:prstGeom prst="rect">
                      <a:avLst/>
                    </a:prstGeom>
                  </pic:spPr>
                </pic:pic>
              </a:graphicData>
            </a:graphic>
            <wp14:sizeRelH relativeFrom="page">
              <wp14:pctWidth>0</wp14:pctWidth>
            </wp14:sizeRelH>
            <wp14:sizeRelV relativeFrom="page">
              <wp14:pctHeight>0</wp14:pctHeight>
            </wp14:sizeRelV>
          </wp:anchor>
        </w:drawing>
      </w:r>
      <w:r w:rsidR="000E25B2">
        <w:br/>
      </w:r>
      <w:r w:rsidR="000E25B2">
        <w:br/>
      </w:r>
    </w:p>
    <w:p w14:paraId="554468FC" w14:textId="77777777" w:rsidR="000E25B2" w:rsidRDefault="000E25B2" w:rsidP="000E25B2">
      <w:r>
        <w:br w:type="page"/>
      </w:r>
    </w:p>
    <w:p w14:paraId="3C7C6B3B" w14:textId="654928DB" w:rsidR="000E25B2" w:rsidRDefault="00B95F6B" w:rsidP="001B25B4">
      <w:pPr>
        <w:pStyle w:val="Ttulo5"/>
      </w:pPr>
      <w:r>
        <w:lastRenderedPageBreak/>
        <w:t xml:space="preserve">Per tal de registrar-vos </w:t>
      </w:r>
      <w:r w:rsidR="005D3CFE">
        <w:t xml:space="preserve">al sistema cal que seguiu les següents passes, </w:t>
      </w:r>
      <w:r w:rsidR="001B25B4">
        <w:t>si ja us heu registrat anteriorment</w:t>
      </w:r>
      <w:r w:rsidR="005D3CFE">
        <w:t xml:space="preserve"> avanceu fins el pas 3.</w:t>
      </w:r>
    </w:p>
    <w:p w14:paraId="37C63026" w14:textId="42B13A84" w:rsidR="00E42CFB" w:rsidRDefault="001B25B4" w:rsidP="00E42CFB">
      <w:pPr>
        <w:pStyle w:val="Prrafodelista"/>
        <w:numPr>
          <w:ilvl w:val="1"/>
          <w:numId w:val="20"/>
        </w:numPr>
        <w:spacing w:before="0" w:after="160" w:line="278" w:lineRule="auto"/>
        <w:contextualSpacing/>
        <w:jc w:val="left"/>
      </w:pPr>
      <w:r w:rsidRPr="0068690F">
        <w:rPr>
          <w:noProof/>
        </w:rPr>
        <w:drawing>
          <wp:anchor distT="0" distB="0" distL="114300" distR="114300" simplePos="0" relativeHeight="251662341" behindDoc="0" locked="0" layoutInCell="1" allowOverlap="1" wp14:anchorId="119C0980" wp14:editId="67DE1B99">
            <wp:simplePos x="0" y="0"/>
            <wp:positionH relativeFrom="margin">
              <wp:posOffset>-1270</wp:posOffset>
            </wp:positionH>
            <wp:positionV relativeFrom="paragraph">
              <wp:posOffset>315043</wp:posOffset>
            </wp:positionV>
            <wp:extent cx="5400040" cy="3418205"/>
            <wp:effectExtent l="0" t="0" r="0" b="0"/>
            <wp:wrapSquare wrapText="bothSides"/>
            <wp:docPr id="1415633077" name="Imatge 1" descr="Interfaz de usuario gráfica, Texto, Aplicación, Correo electrónico&#10;&#10;El contenido generado por IA puede ser incorrecto.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1415633077" name="Imatge 1" descr="Interfaz de usuario gráfica, Texto, Aplicación, Correo electrónico&#10;&#10;El contenido generado por IA puede ser incorrecto."/>
                    <pic:cNvPicPr/>
                  </pic:nvPicPr>
                  <pic:blipFill>
                    <a:blip r:embed="rId2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ic:blipFill>
                  <pic:spPr>
                    <a:xfrm>
                      <a:off x="0" y="0"/>
                      <a:ext cx="5400040" cy="3418205"/>
                    </a:xfrm>
                    <a:prstGeom prst="rect">
                      <a:avLst/>
                    </a:prstGeom>
                  </pic:spPr>
                </pic:pic>
              </a:graphicData>
            </a:graphic>
            <wp14:sizeRelH relativeFrom="page">
              <wp14:pctWidth>0</wp14:pctWidth>
            </wp14:sizeRelH>
            <wp14:sizeRelV relativeFrom="page">
              <wp14:pctHeight>0</wp14:pctHeight>
            </wp14:sizeRelV>
          </wp:anchor>
        </w:drawing>
      </w:r>
      <w:r w:rsidR="00FD3CFC">
        <w:t>Feu clic a “</w:t>
      </w:r>
      <w:proofErr w:type="spellStart"/>
      <w:r w:rsidR="00FD3CFC">
        <w:t>Register</w:t>
      </w:r>
      <w:proofErr w:type="spellEnd"/>
      <w:r w:rsidR="00FD3CFC">
        <w:t>”</w:t>
      </w:r>
    </w:p>
    <w:p w14:paraId="4B2CD25B" w14:textId="3F570604" w:rsidR="001D7219" w:rsidRDefault="001D7219" w:rsidP="001D7219">
      <w:pPr>
        <w:pStyle w:val="Prrafodelista"/>
        <w:spacing w:before="0" w:after="160" w:line="278" w:lineRule="auto"/>
        <w:ind w:left="1440"/>
        <w:contextualSpacing/>
        <w:jc w:val="left"/>
      </w:pPr>
    </w:p>
    <w:p w14:paraId="2017251B" w14:textId="77777777" w:rsidR="00B86117" w:rsidRDefault="00B86117" w:rsidP="001D7219">
      <w:pPr>
        <w:pStyle w:val="Prrafodelista"/>
        <w:spacing w:before="0" w:after="160" w:line="278" w:lineRule="auto"/>
        <w:ind w:left="1440"/>
        <w:contextualSpacing/>
        <w:jc w:val="left"/>
      </w:pPr>
    </w:p>
    <w:p w14:paraId="369F2B27" w14:textId="24ED6ED4" w:rsidR="00277699" w:rsidRDefault="00A00EB5" w:rsidP="00E42CFB">
      <w:pPr>
        <w:pStyle w:val="Prrafodelista"/>
        <w:numPr>
          <w:ilvl w:val="1"/>
          <w:numId w:val="20"/>
        </w:numPr>
        <w:spacing w:before="0" w:after="160" w:line="278" w:lineRule="auto"/>
        <w:contextualSpacing/>
        <w:jc w:val="left"/>
      </w:pPr>
      <w:r w:rsidRPr="00A23867">
        <w:rPr>
          <w:noProof/>
        </w:rPr>
        <w:drawing>
          <wp:anchor distT="0" distB="0" distL="114300" distR="114300" simplePos="0" relativeHeight="251663365" behindDoc="0" locked="0" layoutInCell="1" allowOverlap="1" wp14:anchorId="4F588EDE" wp14:editId="43C188B7">
            <wp:simplePos x="0" y="0"/>
            <wp:positionH relativeFrom="margin">
              <wp:align>right</wp:align>
            </wp:positionH>
            <wp:positionV relativeFrom="paragraph">
              <wp:posOffset>261733</wp:posOffset>
            </wp:positionV>
            <wp:extent cx="5400040" cy="3455035"/>
            <wp:effectExtent l="0" t="0" r="0" b="0"/>
            <wp:wrapSquare wrapText="bothSides"/>
            <wp:docPr id="717841580" name="Imatge 1" descr="Interfaz de usuario gráfica, Texto, Aplicación, Correo electrónico&#10;&#10;El contenido generado por IA puede ser incorrecto.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717841580" name="Imatge 1" descr="Interfaz de usuario gráfica, Texto, Aplicación, Correo electrónico&#10;&#10;El contenido generado por IA puede ser incorrecto."/>
                    <pic:cNvPicPr/>
                  </pic:nvPicPr>
                  <pic:blipFill>
                    <a:blip r:embed="rId2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ic:blipFill>
                  <pic:spPr>
                    <a:xfrm>
                      <a:off x="0" y="0"/>
                      <a:ext cx="5400040" cy="3455035"/>
                    </a:xfrm>
                    <a:prstGeom prst="rect">
                      <a:avLst/>
                    </a:prstGeom>
                  </pic:spPr>
                </pic:pic>
              </a:graphicData>
            </a:graphic>
            <wp14:sizeRelH relativeFrom="page">
              <wp14:pctWidth>0</wp14:pctWidth>
            </wp14:sizeRelH>
            <wp14:sizeRelV relativeFrom="page">
              <wp14:pctHeight>0</wp14:pctHeight>
            </wp14:sizeRelV>
          </wp:anchor>
        </w:drawing>
      </w:r>
      <w:r w:rsidR="00FD3CFC">
        <w:t xml:space="preserve">Afegiu el vostre nom i el vostre </w:t>
      </w:r>
      <w:r w:rsidR="007F019C">
        <w:t>correu</w:t>
      </w:r>
      <w:r w:rsidR="00E93B8E">
        <w:t xml:space="preserve"> electrònic</w:t>
      </w:r>
      <w:r w:rsidR="00FD3CFC">
        <w:t>.</w:t>
      </w:r>
    </w:p>
    <w:p w14:paraId="0B8327F9" w14:textId="77777777" w:rsidR="00B86117" w:rsidRDefault="00B86117" w:rsidP="00B86117">
      <w:pPr>
        <w:pStyle w:val="Prrafodelista"/>
        <w:spacing w:before="0" w:after="160" w:line="278" w:lineRule="auto"/>
        <w:ind w:left="1440"/>
        <w:contextualSpacing/>
        <w:jc w:val="left"/>
      </w:pPr>
    </w:p>
    <w:p w14:paraId="0DAE76F2" w14:textId="1BF5C46E" w:rsidR="00C72D74" w:rsidRDefault="007C6640" w:rsidP="0027098E">
      <w:pPr>
        <w:pStyle w:val="Prrafodelista"/>
        <w:numPr>
          <w:ilvl w:val="1"/>
          <w:numId w:val="20"/>
        </w:numPr>
        <w:spacing w:before="0" w:after="160" w:line="278" w:lineRule="auto"/>
        <w:contextualSpacing/>
        <w:jc w:val="left"/>
      </w:pPr>
      <w:r w:rsidRPr="00034CA1">
        <w:rPr>
          <w:noProof/>
        </w:rPr>
        <w:lastRenderedPageBreak/>
        <w:drawing>
          <wp:anchor distT="0" distB="0" distL="114300" distR="114300" simplePos="0" relativeHeight="251664389" behindDoc="0" locked="0" layoutInCell="1" allowOverlap="1" wp14:anchorId="52900F7A" wp14:editId="50D7CA6E">
            <wp:simplePos x="0" y="0"/>
            <wp:positionH relativeFrom="column">
              <wp:posOffset>200825</wp:posOffset>
            </wp:positionH>
            <wp:positionV relativeFrom="paragraph">
              <wp:posOffset>502064</wp:posOffset>
            </wp:positionV>
            <wp:extent cx="5400040" cy="3469005"/>
            <wp:effectExtent l="0" t="0" r="0" b="0"/>
            <wp:wrapSquare wrapText="bothSides"/>
            <wp:docPr id="1874770497" name="Imatge 1" descr="Interfaz de usuario gráfica, Texto, Aplicación&#10;&#10;El contenido generado por IA puede ser incorrecto.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1874770497" name="Imatge 1" descr="Interfaz de usuario gráfica, Texto, Aplicación&#10;&#10;El contenido generado por IA puede ser incorrecto."/>
                    <pic:cNvPicPr/>
                  </pic:nvPicPr>
                  <pic:blipFill>
                    <a:blip r:embed="rId26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ic:blipFill>
                  <pic:spPr>
                    <a:xfrm>
                      <a:off x="0" y="0"/>
                      <a:ext cx="5400040" cy="3469005"/>
                    </a:xfrm>
                    <a:prstGeom prst="rect">
                      <a:avLst/>
                    </a:prstGeom>
                  </pic:spPr>
                </pic:pic>
              </a:graphicData>
            </a:graphic>
            <wp14:sizeRelH relativeFrom="page">
              <wp14:pctWidth>0</wp14:pctWidth>
            </wp14:sizeRelH>
            <wp14:sizeRelV relativeFrom="page">
              <wp14:pctHeight>0</wp14:pctHeight>
            </wp14:sizeRelV>
          </wp:anchor>
        </w:drawing>
      </w:r>
      <w:r w:rsidR="00C72D74">
        <w:t>El sistema us informa que ha enviat la paraula de pas al vostre correu electrònic.</w:t>
      </w:r>
    </w:p>
    <w:p w14:paraId="14797510" w14:textId="56606CCA" w:rsidR="007C6640" w:rsidRDefault="007C6640">
      <w:pPr>
        <w:spacing w:before="0" w:after="0"/>
      </w:pPr>
    </w:p>
    <w:p w14:paraId="523139E8" w14:textId="0CD3E6D3" w:rsidR="00201950" w:rsidRDefault="007F019C" w:rsidP="00201950">
      <w:pPr>
        <w:pStyle w:val="Prrafodelista"/>
        <w:numPr>
          <w:ilvl w:val="1"/>
          <w:numId w:val="20"/>
        </w:numPr>
        <w:spacing w:before="0" w:after="160" w:line="278" w:lineRule="auto"/>
        <w:contextualSpacing/>
        <w:jc w:val="left"/>
      </w:pPr>
      <w:r>
        <w:t>Consulteu al vostre correu</w:t>
      </w:r>
      <w:r w:rsidR="00E93B8E">
        <w:t xml:space="preserve"> electrònic</w:t>
      </w:r>
      <w:r>
        <w:t xml:space="preserve"> la paraula de pas que us ha assignat el sistema.</w:t>
      </w:r>
    </w:p>
    <w:p w14:paraId="7D2E614C" w14:textId="77777777" w:rsidR="002E13FE" w:rsidRDefault="002E13FE" w:rsidP="00946C0F">
      <w:pPr>
        <w:pStyle w:val="Prrafodelista"/>
        <w:spacing w:before="0" w:after="160" w:line="278" w:lineRule="auto"/>
        <w:ind w:left="1440"/>
        <w:contextualSpacing/>
        <w:jc w:val="left"/>
      </w:pPr>
    </w:p>
    <w:p w14:paraId="19CCFCE0" w14:textId="6C5BEE78" w:rsidR="00C83A12" w:rsidRDefault="002E13FE" w:rsidP="00C83A12">
      <w:pPr>
        <w:pStyle w:val="Prrafodelista"/>
      </w:pPr>
      <w:r w:rsidRPr="00034CA1">
        <w:rPr>
          <w:noProof/>
        </w:rPr>
        <w:drawing>
          <wp:anchor distT="0" distB="0" distL="114300" distR="114300" simplePos="0" relativeHeight="251665413" behindDoc="0" locked="0" layoutInCell="1" allowOverlap="1" wp14:anchorId="61732B0A" wp14:editId="1C13B04E">
            <wp:simplePos x="0" y="0"/>
            <wp:positionH relativeFrom="margin">
              <wp:posOffset>303751</wp:posOffset>
            </wp:positionH>
            <wp:positionV relativeFrom="paragraph">
              <wp:posOffset>6046</wp:posOffset>
            </wp:positionV>
            <wp:extent cx="4352925" cy="3819525"/>
            <wp:effectExtent l="0" t="0" r="9525" b="9525"/>
            <wp:wrapSquare wrapText="bothSides"/>
            <wp:docPr id="326451261" name="Imatge 1" descr="Imatge que conté text, captura de pantalla, Font, nombre&#10;&#10;Pot ser que el contingut generat per IA no sigui correcte.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326451261" name="Imatge 1" descr="Imatge que conté text, captura de pantalla, Font, nombre&#10;&#10;Pot ser que el contingut generat per IA no sigui correcte."/>
                    <pic:cNvPicPr/>
                  </pic:nvPicPr>
                  <pic:blipFill>
                    <a:blip r:embed="rId27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ic:blipFill>
                  <pic:spPr>
                    <a:xfrm>
                      <a:off x="0" y="0"/>
                      <a:ext cx="4352925" cy="3819525"/>
                    </a:xfrm>
                    <a:prstGeom prst="rect">
                      <a:avLst/>
                    </a:prstGeom>
                  </pic:spPr>
                </pic:pic>
              </a:graphicData>
            </a:graphic>
            <wp14:sizeRelH relativeFrom="page">
              <wp14:pctWidth>0</wp14:pctWidth>
            </wp14:sizeRelH>
            <wp14:sizeRelV relativeFrom="page">
              <wp14:pctHeight>0</wp14:pctHeight>
            </wp14:sizeRelV>
          </wp:anchor>
        </w:drawing>
      </w:r>
    </w:p>
    <w:p w14:paraId="3A0B741D" w14:textId="3F52F3B3" w:rsidR="00C83A12" w:rsidRDefault="00C83A12" w:rsidP="00C83A12">
      <w:pPr>
        <w:pStyle w:val="Prrafodelista"/>
        <w:spacing w:before="0" w:after="160" w:line="278" w:lineRule="auto"/>
        <w:ind w:left="1440"/>
        <w:contextualSpacing/>
        <w:jc w:val="left"/>
      </w:pPr>
    </w:p>
    <w:p w14:paraId="14B6E61F" w14:textId="0C23B7EC" w:rsidR="00120E27" w:rsidRDefault="00120E27" w:rsidP="00201950">
      <w:pPr>
        <w:pStyle w:val="Prrafodelista"/>
      </w:pPr>
    </w:p>
    <w:p w14:paraId="07CCFC38" w14:textId="6A7A761B" w:rsidR="00201950" w:rsidRDefault="00201950" w:rsidP="00201950">
      <w:pPr>
        <w:pStyle w:val="Prrafodelista"/>
      </w:pPr>
    </w:p>
    <w:p w14:paraId="2CF0351E" w14:textId="77777777" w:rsidR="00F10B45" w:rsidRDefault="00F10B45" w:rsidP="00201950">
      <w:pPr>
        <w:pStyle w:val="Prrafodelista"/>
      </w:pPr>
    </w:p>
    <w:p w14:paraId="20B7BA76" w14:textId="77777777" w:rsidR="00F10B45" w:rsidRDefault="00F10B45">
      <w:pPr>
        <w:spacing w:before="0" w:after="0"/>
      </w:pPr>
      <w:r>
        <w:br w:type="page"/>
      </w:r>
    </w:p>
    <w:p w14:paraId="4A5DB3F1" w14:textId="2943F959" w:rsidR="00201950" w:rsidRDefault="00E93B8E" w:rsidP="00FE5FA6">
      <w:pPr>
        <w:pStyle w:val="Ttulo5"/>
      </w:pPr>
      <w:r>
        <w:lastRenderedPageBreak/>
        <w:t>Introduïu les vostres credencials (correu electrònic i paraula de pas)</w:t>
      </w:r>
    </w:p>
    <w:p w14:paraId="67D0D967" w14:textId="65996F28" w:rsidR="00201950" w:rsidRPr="009B62E7" w:rsidRDefault="0084041D" w:rsidP="00F10B45">
      <w:pPr>
        <w:pStyle w:val="Prrafodelista"/>
        <w:spacing w:before="0" w:after="160" w:line="278" w:lineRule="auto"/>
        <w:ind w:left="1440"/>
        <w:contextualSpacing/>
        <w:jc w:val="left"/>
      </w:pPr>
      <w:r w:rsidRPr="00CF7AF2">
        <w:rPr>
          <w:noProof/>
        </w:rPr>
        <w:drawing>
          <wp:anchor distT="0" distB="0" distL="114300" distR="114300" simplePos="0" relativeHeight="251666437" behindDoc="0" locked="0" layoutInCell="1" allowOverlap="1" wp14:anchorId="679AB812" wp14:editId="1F459572">
            <wp:simplePos x="0" y="0"/>
            <wp:positionH relativeFrom="margin">
              <wp:align>right</wp:align>
            </wp:positionH>
            <wp:positionV relativeFrom="paragraph">
              <wp:posOffset>189561</wp:posOffset>
            </wp:positionV>
            <wp:extent cx="5400040" cy="3418205"/>
            <wp:effectExtent l="0" t="0" r="0" b="0"/>
            <wp:wrapSquare wrapText="bothSides"/>
            <wp:docPr id="347097146" name="Imatge 1" descr="Interfaz de usuario gráfica, Texto, Aplicación, Correo electrónico&#10;&#10;El contenido generado por IA puede ser incorrecto.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347097146" name="Imatge 1" descr="Interfaz de usuario gráfica, Texto, Aplicación, Correo electrónico&#10;&#10;El contenido generado por IA puede ser incorrecto."/>
                    <pic:cNvPicPr/>
                  </pic:nvPicPr>
                  <pic:blipFill>
                    <a:blip r:embed="rId28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ic:blipFill>
                  <pic:spPr>
                    <a:xfrm>
                      <a:off x="0" y="0"/>
                      <a:ext cx="5400040" cy="3418205"/>
                    </a:xfrm>
                    <a:prstGeom prst="rect">
                      <a:avLst/>
                    </a:prstGeom>
                  </pic:spPr>
                </pic:pic>
              </a:graphicData>
            </a:graphic>
            <wp14:sizeRelH relativeFrom="page">
              <wp14:pctWidth>0</wp14:pctWidth>
            </wp14:sizeRelH>
            <wp14:sizeRelV relativeFrom="page">
              <wp14:pctHeight>0</wp14:pctHeight>
            </wp14:sizeRelV>
          </wp:anchor>
        </w:drawing>
      </w:r>
    </w:p>
    <w:p w14:paraId="1EB4BB88" w14:textId="75B9D9B3" w:rsidR="000E25B2" w:rsidRDefault="000E25B2" w:rsidP="000E25B2"/>
    <w:p w14:paraId="06F94EAC" w14:textId="262D518B" w:rsidR="00FD3CFC" w:rsidRDefault="006E06C4" w:rsidP="000E25B2">
      <w:r w:rsidRPr="00034CA1">
        <w:rPr>
          <w:noProof/>
        </w:rPr>
        <w:drawing>
          <wp:anchor distT="0" distB="0" distL="114300" distR="114300" simplePos="0" relativeHeight="251667461" behindDoc="0" locked="0" layoutInCell="1" allowOverlap="1" wp14:anchorId="3DEB4256" wp14:editId="18453B3E">
            <wp:simplePos x="0" y="0"/>
            <wp:positionH relativeFrom="column">
              <wp:posOffset>-23219</wp:posOffset>
            </wp:positionH>
            <wp:positionV relativeFrom="paragraph">
              <wp:posOffset>286054</wp:posOffset>
            </wp:positionV>
            <wp:extent cx="5400040" cy="3421380"/>
            <wp:effectExtent l="0" t="0" r="0" b="7620"/>
            <wp:wrapSquare wrapText="bothSides"/>
            <wp:docPr id="1144691569" name="Imatge 1" descr="Imatge que conté text, captura de pantalla, Lloc web, Pàgina web&#10;&#10;Pot ser que el contingut generat per IA no sigui correcte.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1144691569" name="Imatge 1" descr="Imatge que conté text, captura de pantalla, Lloc web, Pàgina web&#10;&#10;Pot ser que el contingut generat per IA no sigui correcte."/>
                    <pic:cNvPicPr/>
                  </pic:nvPicPr>
                  <pic:blipFill>
                    <a:blip r:embed="rId29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ic:blipFill>
                  <pic:spPr>
                    <a:xfrm>
                      <a:off x="0" y="0"/>
                      <a:ext cx="5400040" cy="3421380"/>
                    </a:xfrm>
                    <a:prstGeom prst="rect">
                      <a:avLst/>
                    </a:prstGeom>
                  </pic:spPr>
                </pic:pic>
              </a:graphicData>
            </a:graphic>
            <wp14:sizeRelH relativeFrom="page">
              <wp14:pctWidth>0</wp14:pctWidth>
            </wp14:sizeRelH>
            <wp14:sizeRelV relativeFrom="page">
              <wp14:pctHeight>0</wp14:pctHeight>
            </wp14:sizeRelV>
          </wp:anchor>
        </w:drawing>
      </w:r>
    </w:p>
    <w:p w14:paraId="168B13EB" w14:textId="119898DF" w:rsidR="000E25B2" w:rsidRDefault="000E25B2" w:rsidP="000E25B2">
      <w:r>
        <w:br w:type="page"/>
      </w:r>
    </w:p>
    <w:p w14:paraId="55A2BA50" w14:textId="7B0EDD98" w:rsidR="000E25B2" w:rsidRDefault="00CE05CE" w:rsidP="000E25B2">
      <w:r w:rsidRPr="00034CA1">
        <w:rPr>
          <w:noProof/>
        </w:rPr>
        <w:lastRenderedPageBreak/>
        <w:drawing>
          <wp:anchor distT="0" distB="0" distL="114300" distR="114300" simplePos="0" relativeHeight="251668485" behindDoc="0" locked="0" layoutInCell="1" allowOverlap="1" wp14:anchorId="04580569" wp14:editId="704AF871">
            <wp:simplePos x="0" y="0"/>
            <wp:positionH relativeFrom="column">
              <wp:posOffset>1242</wp:posOffset>
            </wp:positionH>
            <wp:positionV relativeFrom="paragraph">
              <wp:posOffset>-138</wp:posOffset>
            </wp:positionV>
            <wp:extent cx="5400040" cy="3509645"/>
            <wp:effectExtent l="0" t="0" r="0" b="0"/>
            <wp:wrapSquare wrapText="bothSides"/>
            <wp:docPr id="320617005" name="Imatge 1" descr="Imatge que conté text, captura de pantalla, Font, disseny&#10;&#10;Pot ser que el contingut generat per IA no sigui correcte."/>
            <wp:cNvGraphicFramePr>
              <a:graphicFrameLocks xmlns:a="http://schemas.openxmlformats.org/drawingml/2006/main" noChangeAspect="1"/>
            </wp:cNvGraphicFramePr>
            <a:graphic xmlns:a="http://schemas.openxmlformats.org/drawingml/2006/main">
              <a:graphicData uri="http://schemas.openxmlformats.org/drawingml/2006/picture">
                <pic:pic xmlns:pic="http://schemas.openxmlformats.org/drawingml/2006/picture">
                  <pic:nvPicPr>
                    <pic:cNvPr id="320617005" name="Imatge 1" descr="Imatge que conté text, captura de pantalla, Font, disseny&#10;&#10;Pot ser que el contingut generat per IA no sigui correcte."/>
                    <pic:cNvPicPr/>
                  </pic:nvPicPr>
                  <pic:blipFill>
                    <a:blip r:embed="rId30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ic:blipFill>
                  <pic:spPr>
                    <a:xfrm>
                      <a:off x="0" y="0"/>
                      <a:ext cx="5400040" cy="3509645"/>
                    </a:xfrm>
                    <a:prstGeom prst="rect">
                      <a:avLst/>
                    </a:prstGeom>
                  </pic:spPr>
                </pic:pic>
              </a:graphicData>
            </a:graphic>
            <wp14:sizeRelH relativeFrom="page">
              <wp14:pctWidth>0</wp14:pctWidth>
            </wp14:sizeRelH>
            <wp14:sizeRelV relativeFrom="page">
              <wp14:pctHeight>0</wp14:pctHeight>
            </wp14:sizeRelV>
          </wp:anchor>
        </w:drawing>
      </w:r>
      <w:r w:rsidR="000E25B2">
        <w:br w:type="page"/>
      </w:r>
    </w:p>
    <w:p w14:paraId="4AF7E19B" w14:textId="77777777" w:rsidR="000E25B2" w:rsidRPr="00150C96" w:rsidRDefault="000E25B2" w:rsidP="007F49B5">
      <w:pPr>
        <w:pStyle w:val="Ttulo1"/>
      </w:pPr>
      <w:bookmarkStart w:id="2" w:name="_Toc221031594"/>
      <w:bookmarkStart w:id="3" w:name="_Toc222844245"/>
      <w:r w:rsidRPr="00150C96">
        <w:lastRenderedPageBreak/>
        <w:t xml:space="preserve">Preguntes </w:t>
      </w:r>
      <w:r w:rsidRPr="00D95440">
        <w:t>freqüents</w:t>
      </w:r>
      <w:bookmarkEnd w:id="2"/>
      <w:bookmarkEnd w:id="3"/>
    </w:p>
    <w:p w14:paraId="4102724F" w14:textId="502E34E9" w:rsidR="00F06A00" w:rsidRDefault="00F06A00" w:rsidP="00F06A00">
      <w:pPr>
        <w:pStyle w:val="Prrafodelista"/>
        <w:numPr>
          <w:ilvl w:val="0"/>
          <w:numId w:val="19"/>
        </w:numPr>
        <w:spacing w:before="0" w:after="160" w:line="278" w:lineRule="auto"/>
        <w:contextualSpacing/>
        <w:jc w:val="left"/>
      </w:pPr>
      <w:r>
        <w:t xml:space="preserve">Què passa si </w:t>
      </w:r>
      <w:r w:rsidR="00C82CB0">
        <w:t>tinc algun problema en el pr</w:t>
      </w:r>
      <w:r w:rsidR="00C11121">
        <w:t>océs</w:t>
      </w:r>
      <w:r w:rsidR="005A0985">
        <w:t xml:space="preserve"> </w:t>
      </w:r>
      <w:r w:rsidR="0045471F">
        <w:t>de connexió a la nova xarxa?</w:t>
      </w:r>
    </w:p>
    <w:p w14:paraId="4AF4ACE7" w14:textId="36710A56" w:rsidR="0045471F" w:rsidRPr="00150C96" w:rsidRDefault="00BF528C" w:rsidP="0045471F">
      <w:pPr>
        <w:pStyle w:val="Prrafodelista"/>
        <w:numPr>
          <w:ilvl w:val="1"/>
          <w:numId w:val="19"/>
        </w:numPr>
        <w:spacing w:before="0" w:after="160" w:line="278" w:lineRule="auto"/>
        <w:contextualSpacing/>
        <w:jc w:val="left"/>
      </w:pPr>
      <w:r>
        <w:t xml:space="preserve">Oblida la </w:t>
      </w:r>
      <w:r w:rsidR="00C95630">
        <w:t xml:space="preserve">nova </w:t>
      </w:r>
      <w:r>
        <w:t xml:space="preserve">xarxa </w:t>
      </w:r>
      <w:r w:rsidR="00C95630">
        <w:t>i torna a iniciar el procés</w:t>
      </w:r>
    </w:p>
    <w:p w14:paraId="659ADE99" w14:textId="77777777" w:rsidR="0013796C" w:rsidRDefault="0013796C" w:rsidP="0013796C"/>
    <w:p w14:paraId="015A7140" w14:textId="77777777" w:rsidR="00756D46" w:rsidRPr="00756D46" w:rsidRDefault="00756D46" w:rsidP="00756D46"/>
    <w:sectPr w:rsidR="00756D46" w:rsidRPr="00756D46" w:rsidSect="00CB1274">
      <w:headerReference w:type="default" r:id="rId31"/>
      <w:footerReference w:type="default" r:id="rId32"/>
      <w:headerReference w:type="first" r:id="rId33"/>
      <w:footerReference w:type="first" r:id="rId34"/>
      <w:type w:val="evenPage"/>
      <w:pgSz w:w="11906" w:h="16838" w:code="9"/>
      <w:pgMar w:top="1701" w:right="1701" w:bottom="1701" w:left="1701" w:header="567" w:footer="567" w:gutter="0"/>
      <w:cols w:space="708"/>
      <w:titlePg/>
      <w:docGrid w:linePitch="360"/>
    </w:sectPr>
  </w:body>
</w:document>
</file>

<file path=word/endnotes.xml><?xml version="1.0" encoding="utf-8"?>
<w:endnote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sdtfl w16du wp14">
  <w:endnote w:type="separator" w:id="-1">
    <w:p w14:paraId="6373C2A9" w14:textId="77777777" w:rsidR="009D5123" w:rsidRDefault="009D5123" w:rsidP="00537DF7">
      <w:pPr>
        <w:spacing w:before="0" w:after="0" w:line="240" w:lineRule="auto"/>
      </w:pPr>
      <w:r>
        <w:separator/>
      </w:r>
    </w:p>
    <w:p w14:paraId="6AFFBA6A" w14:textId="77777777" w:rsidR="009D5123" w:rsidRDefault="009D5123"/>
  </w:endnote>
  <w:endnote w:type="continuationSeparator" w:id="0">
    <w:p w14:paraId="4F340B24" w14:textId="77777777" w:rsidR="009D5123" w:rsidRDefault="009D5123" w:rsidP="00537DF7">
      <w:pPr>
        <w:spacing w:before="0" w:after="0" w:line="240" w:lineRule="auto"/>
      </w:pPr>
      <w:r>
        <w:continuationSeparator/>
      </w:r>
    </w:p>
    <w:p w14:paraId="1A9C5380" w14:textId="77777777" w:rsidR="009D5123" w:rsidRDefault="009D5123"/>
  </w:endnote>
</w:endnotes>
</file>

<file path=word/fontTable.xml><?xml version="1.0" encoding="utf-8"?>
<w:fonts xmlns:mc="http://schemas.openxmlformats.org/markup-compatibility/2006" xmlns:r="http://schemas.openxmlformats.org/officeDocument/2006/relationships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mc:Ignorable="w14 w15 w16se w16cid w16 w16cex w16sdtdh w16sdtfl w16du">
  <w:font w:name="Symbol">
    <w:panose1 w:val="05050102010706020507"/>
    <w:charset w:val="02"/>
    <w:family w:val="roman"/>
    <w:pitch w:val="variable"/>
    <w:sig w:usb0="00000000" w:usb1="10000000" w:usb2="00000000" w:usb3="00000000" w:csb0="80000000" w:csb1="00000000"/>
  </w:font>
  <w:font w:name="Times New Roman">
    <w:panose1 w:val="02020603050405020304"/>
    <w:charset w:val="00"/>
    <w:family w:val="roman"/>
    <w:pitch w:val="variable"/>
    <w:sig w:usb0="E0002EFF" w:usb1="C000785B" w:usb2="00000009" w:usb3="00000000" w:csb0="000001FF" w:csb1="00000000"/>
  </w:font>
  <w:font w:name="Arial">
    <w:panose1 w:val="020B0604020202020204"/>
    <w:charset w:val="00"/>
    <w:family w:val="swiss"/>
    <w:pitch w:val="variable"/>
    <w:sig w:usb0="E0002EFF" w:usb1="C000785B" w:usb2="00000009" w:usb3="00000000" w:csb0="000001FF" w:csb1="00000000"/>
  </w:font>
  <w:font w:name="Wingdings">
    <w:panose1 w:val="05000000000000000000"/>
    <w:charset w:val="02"/>
    <w:family w:val="auto"/>
    <w:pitch w:val="variable"/>
    <w:sig w:usb0="00000000" w:usb1="10000000" w:usb2="00000000" w:usb3="00000000" w:csb0="80000000" w:csb1="00000000"/>
  </w:font>
  <w:font w:name="Courier New">
    <w:panose1 w:val="02070309020205020404"/>
    <w:charset w:val="00"/>
    <w:family w:val="modern"/>
    <w:pitch w:val="fixed"/>
    <w:sig w:usb0="E0002EFF" w:usb1="C0007843" w:usb2="00000009" w:usb3="00000000" w:csb0="000001FF" w:csb1="00000000"/>
  </w:font>
  <w:font w:name="Calibri">
    <w:panose1 w:val="020F0502020204030204"/>
    <w:charset w:val="00"/>
    <w:family w:val="swiss"/>
    <w:pitch w:val="variable"/>
    <w:sig w:usb0="E4002EFF" w:usb1="C000247B" w:usb2="00000009" w:usb3="00000000" w:csb0="000001FF" w:csb1="00000000"/>
  </w:font>
  <w:font w:name="Yu Gothic Light">
    <w:altName w:val="游ゴシック Light"/>
    <w:panose1 w:val="020B0300000000000000"/>
    <w:charset w:val="80"/>
    <w:family w:val="swiss"/>
    <w:pitch w:val="variable"/>
    <w:sig w:usb0="E00002FF" w:usb1="2AC7FDFF" w:usb2="00000016" w:usb3="00000000" w:csb0="0002009F" w:csb1="00000000"/>
  </w:font>
  <w:font w:name="Calibri Light">
    <w:panose1 w:val="020F0302020204030204"/>
    <w:charset w:val="00"/>
    <w:family w:val="swiss"/>
    <w:pitch w:val="variable"/>
    <w:sig w:usb0="E4002EFF" w:usb1="C000247B" w:usb2="00000009" w:usb3="00000000" w:csb0="000001FF" w:csb1="00000000"/>
  </w:font>
  <w:font w:name="Yu Mincho">
    <w:altName w:val="游明朝"/>
    <w:charset w:val="80"/>
    <w:family w:val="roman"/>
    <w:pitch w:val="variable"/>
    <w:sig w:usb0="800002E7" w:usb1="2AC7FCFF" w:usb2="00000012" w:usb3="00000000" w:csb0="0002009F" w:csb1="00000000"/>
  </w:font>
  <w:font w:name="Segoe UI">
    <w:panose1 w:val="020B0502040204020203"/>
    <w:charset w:val="00"/>
    <w:family w:val="swiss"/>
    <w:pitch w:val="variable"/>
    <w:sig w:usb0="E4002EFF" w:usb1="C000E47F" w:usb2="00000009" w:usb3="00000000" w:csb0="000001FF" w:csb1="00000000"/>
  </w:font>
</w:fonts>
</file>

<file path=word/footer1.xml><?xml version="1.0" encoding="utf-8"?>
<w:ft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sdtfl w16du wp14">
  <w:p w14:paraId="7E1F62CA" w14:textId="77777777" w:rsidR="006321F7" w:rsidRDefault="009E3F82">
    <w:pPr>
      <w:pStyle w:val="Piedepgina"/>
    </w:pPr>
    <w:r>
      <w:rPr>
        <w:noProof/>
        <w:lang w:eastAsia="ca-ES"/>
      </w:rPr>
      <w:drawing>
        <wp:anchor distT="0" distB="0" distL="114300" distR="114300" simplePos="0" relativeHeight="251658242" behindDoc="1" locked="0" layoutInCell="1" allowOverlap="1" wp14:anchorId="13F62441" wp14:editId="64D981CA">
          <wp:simplePos x="0" y="0"/>
          <wp:positionH relativeFrom="margin">
            <wp:posOffset>1998345</wp:posOffset>
          </wp:positionH>
          <wp:positionV relativeFrom="paragraph">
            <wp:posOffset>-1122045</wp:posOffset>
          </wp:positionV>
          <wp:extent cx="1350566" cy="1089660"/>
          <wp:effectExtent l="0" t="0" r="0" b="0"/>
          <wp:wrapNone/>
          <wp:docPr id="41" name="Imatge 41"/>
          <wp:cNvGraphicFramePr>
            <a:graphicFrameLocks xmlns:a="http://schemas.openxmlformats.org/drawingml/2006/main" noChangeAspect="1"/>
          </wp:cNvGraphicFramePr>
          <a:graphic xmlns:a="http://schemas.openxmlformats.org/drawingml/2006/main">
            <a:graphicData uri="http://schemas.openxmlformats.org/drawingml/2006/picture">
              <pic:pic xmlns:pic="http://schemas.openxmlformats.org/drawingml/2006/picture">
                <pic:nvPicPr>
                  <pic:cNvPr id="41" name="Imatge 41"/>
                  <pic:cNvPicPr/>
                </pic:nvPicPr>
                <pic:blipFill>
                  <a:blip r:embed="rId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ic:blipFill>
                <pic:spPr>
                  <a:xfrm>
                    <a:off x="0" y="0"/>
                    <a:ext cx="1350566" cy="1089660"/>
                  </a:xfrm>
                  <a:prstGeom prst="rect">
                    <a:avLst/>
                  </a:prstGeom>
                </pic:spPr>
              </pic:pic>
            </a:graphicData>
          </a:graphic>
          <wp14:sizeRelH relativeFrom="page">
            <wp14:pctWidth>0</wp14:pctWidth>
          </wp14:sizeRelH>
          <wp14:sizeRelV relativeFrom="page">
            <wp14:pctHeight>0</wp14:pctHeight>
          </wp14:sizeRelV>
        </wp:anchor>
      </w:drawing>
    </w:r>
  </w:p>
</w:ftr>
</file>

<file path=word/footer2.xml><?xml version="1.0" encoding="utf-8"?>
<w:ft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sdtfl w16du wp14">
  <w:p w14:paraId="67E60F8A" w14:textId="358C188C" w:rsidR="006321F7" w:rsidRDefault="006321F7">
    <w:pPr>
      <w:pStyle w:val="Piedepgina"/>
    </w:pPr>
  </w:p>
</w:ftr>
</file>

<file path=word/footer3.xml><?xml version="1.0" encoding="utf-8"?>
<w:ft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sdtfl w16du wp14">
  <w:p w14:paraId="6FFF2863" w14:textId="77777777" w:rsidR="006321F7" w:rsidRDefault="006321F7">
    <w:pPr>
      <w:pStyle w:val="Piedepgina"/>
    </w:pPr>
  </w:p>
</w:ftr>
</file>

<file path=word/footer4.xml><?xml version="1.0" encoding="utf-8"?>
<w:ft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sdtfl w16du wp14">
  <w:p w14:paraId="3E50E3AE" w14:textId="77777777" w:rsidR="006321F7" w:rsidRDefault="006321F7">
    <w:pPr>
      <w:pStyle w:val="Piedepgina"/>
    </w:pPr>
  </w:p>
</w:ftr>
</file>

<file path=word/footer5.xml><?xml version="1.0" encoding="utf-8"?>
<w:ft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sdtfl w16du wp14">
  <w:p w14:paraId="64420E10" w14:textId="77777777" w:rsidR="006321F7" w:rsidRDefault="006321F7">
    <w:pPr>
      <w:pStyle w:val="Piedepgina"/>
    </w:pPr>
  </w:p>
</w:ftr>
</file>

<file path=word/footer6.xml><?xml version="1.0" encoding="utf-8"?>
<w:ft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sdtfl w16du wp14">
  <w:p w14:paraId="68B220A9" w14:textId="4728A66F" w:rsidR="006321F7" w:rsidRDefault="006321F7">
    <w:pPr>
      <w:pStyle w:val="Piedepgina"/>
    </w:pPr>
  </w:p>
</w:ftr>
</file>

<file path=word/footer7.xml><?xml version="1.0" encoding="utf-8"?>
<w:ft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sdtfl w16du wp14">
  <w:p w14:paraId="5C19E447" w14:textId="77777777" w:rsidR="006321F7" w:rsidRDefault="006321F7">
    <w:pPr>
      <w:pStyle w:val="Piedepgina"/>
    </w:pPr>
    <w:r>
      <w:rPr>
        <w:noProof/>
        <w:lang w:eastAsia="ca-ES"/>
      </w:rPr>
      <mc:AlternateContent>
        <mc:Choice Requires="wps">
          <w:drawing>
            <wp:anchor distT="0" distB="0" distL="0" distR="0" simplePos="0" relativeHeight="251658240" behindDoc="0" locked="0" layoutInCell="1" allowOverlap="1" wp14:anchorId="52CF435E" wp14:editId="74585E83">
              <wp:simplePos x="0" y="0"/>
              <wp:positionH relativeFrom="page">
                <wp:posOffset>1082040</wp:posOffset>
              </wp:positionH>
              <wp:positionV relativeFrom="page">
                <wp:posOffset>8389620</wp:posOffset>
              </wp:positionV>
              <wp:extent cx="5400000" cy="1224280"/>
              <wp:effectExtent l="0" t="0" r="10795" b="13970"/>
              <wp:wrapNone/>
              <wp:docPr id="3" name="Quadre de text 3"/>
              <wp:cNvGraphicFramePr/>
              <a:graphic xmlns:a="http://schemas.openxmlformats.org/drawingml/2006/main">
                <a:graphicData uri="http://schemas.microsoft.com/office/word/2010/wordprocessingShape">
                  <wps:wsp>
                    <wps:cNvSpPr txBox="1"/>
                    <wps:spPr>
                      <a:xfrm>
                        <a:off x="0" y="0"/>
                        <a:ext cx="5400000" cy="1224280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wps:spPr>
                    <wps:txbx>
                      <w:txbxContent>
                        <w:p w14:paraId="23F4D3A0" w14:textId="77777777" w:rsidR="006321F7" w:rsidRPr="00A4547F" w:rsidRDefault="004F1D0F" w:rsidP="0013796C">
                          <w:pPr>
                            <w:spacing w:before="0"/>
                            <w:rPr>
                              <w:noProof/>
                              <w:color w:val="9C1F2D"/>
                              <w:lang w:eastAsia="ca-ES"/>
                            </w:rPr>
                          </w:pPr>
                          <w:r w:rsidRPr="004F1D0F">
                            <w:rPr>
                              <w:noProof/>
                            </w:rPr>
                            <w:drawing>
                              <wp:inline distT="0" distB="0" distL="0" distR="0" wp14:anchorId="65494E90" wp14:editId="4857C49A">
                                <wp:extent cx="2910840" cy="698172"/>
                                <wp:effectExtent l="0" t="0" r="0" b="0"/>
                                <wp:docPr id="45" name="Imatge 45"/>
                                <wp:cNvGraphicFramePr>
                                  <a:graphicFrameLocks xmlns:a="http://schemas.openxmlformats.org/drawingml/2006/main" noChangeAspect="1"/>
                                </wp:cNvGraphicFramePr>
                                <a:graphic xmlns:a="http://schemas.openxmlformats.org/drawingml/2006/main">
                                  <a:graphicData uri="http://schemas.openxmlformats.org/drawingml/2006/picture">
                                    <pic:pic xmlns:pic="http://schemas.openxmlformats.org/drawingml/2006/picture">
                                      <pic:nvPicPr>
                                        <pic:cNvPr id="0" name="Picture 1"/>
                                        <pic:cNvPicPr>
                                          <a:picLocks noChangeAspect="1" noChangeArrowheads="1"/>
                                        </pic:cNvPicPr>
                                      </pic:nvPicPr>
                                      <pic:blipFill>
                                        <a:blip r:embed="rId1">
                                          <a:extLst>
                                            <a:ext uri="{28A0092B-C50C-407E-A947-70E740481C1C}">
                                              <a14:useLocalDpi xmlns:a14="http://schemas.microsoft.com/office/drawing/2010/main" val="0"/>
                                            </a:ext>
                                          </a:extLst>
                                        </a:blip>
                                        <a:srcRect/>
                                        <a:stretch>
                                          <a:fillRect/>
                                        </a:stretch>
                                      </pic:blipFill>
                                      <pic:spPr bwMode="auto">
                                        <a:xfrm>
                                          <a:off x="0" y="0"/>
                                          <a:ext cx="2961272" cy="710268"/>
                                        </a:xfrm>
                                        <a:prstGeom prst="rect">
                                          <a:avLst/>
                                        </a:prstGeom>
                                        <a:noFill/>
                                        <a:ln>
                                          <a:noFill/>
                                        </a:ln>
                                      </pic:spPr>
                                    </pic:pic>
                                  </a:graphicData>
                                </a:graphic>
                              </wp:inline>
                            </w:drawing>
                          </w:r>
                        </w:p>
                        <w:p w14:paraId="026768FC" w14:textId="77777777" w:rsidR="00C15F9C" w:rsidRPr="00C15F9C" w:rsidRDefault="00C15F9C" w:rsidP="00C15F9C">
                          <w:pPr>
                            <w:spacing w:before="0" w:after="0" w:line="240" w:lineRule="auto"/>
                            <w:rPr>
                              <w:rFonts w:cs="Arial"/>
                              <w:iCs/>
                              <w:color w:val="9C1F2D"/>
                              <w:sz w:val="18"/>
                              <w:szCs w:val="18"/>
                            </w:rPr>
                          </w:pPr>
                          <w:r w:rsidRPr="00C15F9C">
                            <w:rPr>
                              <w:rFonts w:cs="Arial"/>
                              <w:iCs/>
                              <w:color w:val="9C1F2D"/>
                              <w:sz w:val="18"/>
                              <w:szCs w:val="18"/>
                            </w:rPr>
                            <w:t>Plaça Margarida Xirgu, s/n</w:t>
                          </w:r>
                        </w:p>
                        <w:p w14:paraId="54334671" w14:textId="77777777" w:rsidR="00C15F9C" w:rsidRPr="00C15F9C" w:rsidRDefault="00C15F9C" w:rsidP="00C15F9C">
                          <w:pPr>
                            <w:spacing w:before="0" w:after="0" w:line="240" w:lineRule="auto"/>
                            <w:rPr>
                              <w:rFonts w:cs="Arial"/>
                              <w:iCs/>
                              <w:color w:val="9C1F2D"/>
                              <w:sz w:val="18"/>
                              <w:szCs w:val="18"/>
                            </w:rPr>
                          </w:pPr>
                          <w:r w:rsidRPr="00C15F9C">
                            <w:rPr>
                              <w:rFonts w:cs="Arial"/>
                              <w:iCs/>
                              <w:color w:val="9C1F2D"/>
                              <w:sz w:val="18"/>
                              <w:szCs w:val="18"/>
                            </w:rPr>
                            <w:t>08004 Barcelona</w:t>
                          </w:r>
                        </w:p>
                        <w:p w14:paraId="4E222E0D" w14:textId="77777777" w:rsidR="00C15F9C" w:rsidRDefault="00C15F9C" w:rsidP="00C15F9C">
                          <w:pPr>
                            <w:spacing w:before="0" w:after="0" w:line="240" w:lineRule="auto"/>
                            <w:rPr>
                              <w:rFonts w:cs="Arial"/>
                              <w:iCs/>
                              <w:color w:val="9C1F2D"/>
                              <w:sz w:val="18"/>
                              <w:szCs w:val="18"/>
                            </w:rPr>
                          </w:pPr>
                          <w:r w:rsidRPr="00C15F9C">
                            <w:rPr>
                              <w:rFonts w:cs="Arial"/>
                              <w:iCs/>
                              <w:color w:val="9C1F2D"/>
                              <w:sz w:val="18"/>
                              <w:szCs w:val="18"/>
                            </w:rPr>
                            <w:t>T. 932 273 900</w:t>
                          </w:r>
                        </w:p>
                        <w:p w14:paraId="104D80C4" w14:textId="77777777" w:rsidR="006321F7" w:rsidRPr="0013796C" w:rsidRDefault="00C15F9C" w:rsidP="00C15F9C">
                          <w:pPr>
                            <w:spacing w:before="0" w:after="0" w:line="240" w:lineRule="auto"/>
                            <w:rPr>
                              <w:rFonts w:cs="Arial"/>
                              <w:iCs/>
                              <w:color w:val="9C1F2D"/>
                              <w:sz w:val="18"/>
                              <w:szCs w:val="18"/>
                            </w:rPr>
                          </w:pPr>
                          <w:r w:rsidRPr="00C15F9C">
                            <w:rPr>
                              <w:rFonts w:cs="Arial"/>
                              <w:iCs/>
                              <w:color w:val="9C1F2D"/>
                              <w:sz w:val="18"/>
                              <w:szCs w:val="18"/>
                            </w:rPr>
                            <w:t>https://www.institutdelteatre.cat/</w:t>
                          </w:r>
                          <w:r w:rsidRPr="0013796C">
                            <w:rPr>
                              <w:rFonts w:cs="Arial"/>
                              <w:iCs/>
                              <w:color w:val="9C1F2D"/>
                              <w:sz w:val="18"/>
                              <w:szCs w:val="18"/>
                            </w:rPr>
                            <w:t xml:space="preserve"> </w:t>
                          </w:r>
                        </w:p>
                      </w:txbxContent>
                    </wps:txbx>
                    <wps:bodyPr rot="0" spcFirstLastPara="0" vertOverflow="overflow" horzOverflow="overflow" vert="horz" wrap="square" lIns="0" tIns="0" rIns="0" bIns="0" numCol="1" spcCol="0" rtlCol="0" fromWordArt="0" anchor="b" anchorCtr="0" forceAA="0" compatLnSpc="1">
                      <a:prstTxWarp prst="textNoShape">
                        <a:avLst/>
                      </a:prstTxWarp>
                      <a:noAutofit/>
                    </wps:bodyPr>
                  </wps:wsp>
                </a:graphicData>
              </a:graphic>
              <wp14:sizeRelH relativeFrom="margin">
                <wp14:pctWidth>0</wp14:pctWidth>
              </wp14:sizeRelH>
              <wp14:sizeRelV relativeFrom="margin">
                <wp14:pctHeight>0</wp14:pctHeight>
              </wp14:sizeRelV>
            </wp:anchor>
          </w:drawing>
        </mc:Choice>
        <mc:Fallback>
          <w:pict>
            <v:shapetype w14:anchorId="52CF435E" id="_x0000_t202" coordsize="21600,21600" o:spt="202" path="m,l,21600r21600,l21600,xe">
              <v:stroke joinstyle="miter"/>
              <v:path gradientshapeok="t" o:connecttype="rect"/>
            </v:shapetype>
            <v:shape id="Quadre de text 3" o:spid="_x0000_s1027" type="#_x0000_t202" style="position:absolute;left:0;text-align:left;margin-left:85.2pt;margin-top:660.6pt;width:425.2pt;height:96.4pt;z-index:251658240;visibility:visible;mso-wrap-style:square;mso-width-percent:0;mso-height-percent:0;mso-wrap-distance-left:0;mso-wrap-distance-top:0;mso-wrap-distance-right:0;mso-wrap-distance-bottom:0;mso-position-horizontal:absolute;mso-position-horizontal-relative:page;mso-position-vertical:absolute;mso-position-vertical-relative:page;mso-width-percent:0;mso-height-percent:0;mso-width-relative:margin;mso-height-relative:margin;v-text-anchor:bottom" o:gfxdata="UEsDBBQABgAIAAAAIQC2gziS/gAAAOEBAAATAAAAW0NvbnRlbnRfVHlwZXNdLnhtbJSRQU7DMBBF&#10;90jcwfIWJU67QAgl6YK0S0CoHGBkTxKLZGx5TGhvj5O2G0SRWNoz/78nu9wcxkFMGNg6quQqL6RA&#10;0s5Y6ir5vt9lD1JwBDIwOMJKHpHlpr69KfdHjyxSmriSfYz+USnWPY7AufNIadK6MEJMx9ApD/oD&#10;OlTrorhX2lFEilmcO2RdNtjC5xDF9pCuTyYBB5bi6bQ4syoJ3g9WQ0ymaiLzg5KdCXlKLjvcW893&#10;SUOqXwnz5DrgnHtJTxOsQfEKIT7DmDSUCaxw7Rqn8787ZsmRM9e2VmPeBN4uqYvTtW7jvijg9N/y&#10;JsXecLq0q+WD6m8AAAD//wMAUEsDBBQABgAIAAAAIQA4/SH/1gAAAJQBAAALAAAAX3JlbHMvLnJl&#10;bHOkkMFqwzAMhu+DvYPRfXGawxijTi+j0GvpHsDYimMaW0Yy2fr2M4PBMnrbUb/Q94l/f/hMi1qR&#10;JVI2sOt6UJgd+ZiDgffL8ekFlFSbvV0oo4EbChzGx4f9GRdb25HMsYhqlCwG5lrLq9biZkxWOiqY&#10;22YiTra2kYMu1l1tQD30/bPm3wwYN0x18gb45AdQl1tp5j/sFB2T0FQ7R0nTNEV3j6o9feQzro1i&#10;OWA14Fm+Q8a1a8+Bvu/d/dMb2JY5uiPbhG/ktn4cqGU/er3pcvwCAAD//wMAUEsDBBQABgAIAAAA&#10;IQDP/rnyDAIAAB0EAAAOAAAAZHJzL2Uyb0RvYy54bWysU11r2zAUfR/sPwi9L3aythQTp2QtGYPQ&#10;FtLRZ0WWYoOsq10psbtfvyvZTka3p7E8KNe63+ccLe/61rCTQt+ALfl8lnOmrISqsYeSf3/ZfLrl&#10;zAdhK2HAqpK/Kc/vVh8/LDtXqAXUYCqFjIpYX3Su5HUIrsgyL2vVCj8Dpyw5NWArAn3iIatQdFS9&#10;Ndkiz2+yDrByCFJ5T7cPg5OvUn2tlQxPWnsVmCk5zRbSiencxzNbLUVxQOHqRo5jiH+YohWNpabn&#10;Ug8iCHbE5o9SbSMRPOgwk9BmoHUjVdqBtpnn77bZ1cKptAuB490ZJv//ysrH0849Iwv9F+iJwAhI&#10;53zh6TLu02ts4z9NyshPEL6dYVN9YJIur6/y+ONMkm++WFwtbhOw2SXdoQ9fFbQsGiVH4iXBJU5b&#10;H6glhU4hsZuFTWNM4sZY1pX85vN1nhLOHsowlhIvw0Yr9Pt+3GAP1RsthjBw7p3cNNR8K3x4Fkgk&#10;08Ak3PBEhzZATWC0OKsBf/7tPsYT9uTlrCPRlNz/OApUnJlvlliJCpsMnIz9ZNhjew+kwzk9CSeT&#10;SQkYzGRqhPaV9LyOXcglrKReJd9P5n0YpEvvQar1OgWRjpwIW7tzMpaO8EUoX/pXgW7EOxBVjzDJ&#10;SRTvYB9iB+DXxwC6SZxEQAcUR5xJg4mq8b1Ekf/+naIur3r1CwAA//8DAFBLAwQUAAYACAAAACEA&#10;y6OsIOIAAAAOAQAADwAAAGRycy9kb3ducmV2LnhtbEyPS0/DMBCE70j8B2uRuFE76QMU4lSICiEk&#10;DrQ8zk6yJFHjdRQ7j/Lr2Z7gNqP9NDuTbmfbihF73zjSEC0UCKTClQ1VGj7en27uQPhgqDStI9Rw&#10;Qg/b7PIiNUnpJtrjeAiV4BDyidFQh9AlUvqiRmv8wnVIfPt2vTWBbV/JsjcTh9tWxkptpDUN8Yfa&#10;dPhYY3E8DFbD20/+uXn9Gk7T7mU37vH4PKyjpdbXV/PDPYiAc/iD4Vyfq0PGnXI3UOlFy/5WrRhl&#10;sYyjGMQZUbHiOTmrdbRSILNU/p+R/QIAAP//AwBQSwECLQAUAAYACAAAACEAtoM4kv4AAADhAQAA&#10;EwAAAAAAAAAAAAAAAAAAAAAAW0NvbnRlbnRfVHlwZXNdLnhtbFBLAQItABQABgAIAAAAIQA4/SH/&#10;1gAAAJQBAAALAAAAAAAAAAAAAAAAAC8BAABfcmVscy8ucmVsc1BLAQItABQABgAIAAAAIQDP/rny&#10;DAIAAB0EAAAOAAAAAAAAAAAAAAAAAC4CAABkcnMvZTJvRG9jLnhtbFBLAQItABQABgAIAAAAIQDL&#10;o6wg4gAAAA4BAAAPAAAAAAAAAAAAAAAAAGYEAABkcnMvZG93bnJldi54bWxQSwUGAAAAAAQABADz&#10;AAAAdQUAAAAA&#10;" filled="f" stroked="f" strokeweight=".5pt">
              <v:textbox inset="0,0,0,0">
                <w:txbxContent>
                  <w:p w14:paraId="23F4D3A0" w14:textId="77777777" w:rsidR="006321F7" w:rsidRPr="00A4547F" w:rsidRDefault="004F1D0F" w:rsidP="0013796C">
                    <w:pPr>
                      <w:spacing w:before="0"/>
                      <w:rPr>
                        <w:noProof/>
                        <w:color w:val="9C1F2D"/>
                        <w:lang w:eastAsia="ca-ES"/>
                      </w:rPr>
                    </w:pPr>
                    <w:r w:rsidRPr="004F1D0F">
                      <w:rPr>
                        <w:noProof/>
                      </w:rPr>
                      <w:drawing>
                        <wp:inline distT="0" distB="0" distL="0" distR="0" wp14:anchorId="65494E90" wp14:editId="4857C49A">
                          <wp:extent cx="2910840" cy="698172"/>
                          <wp:effectExtent l="0" t="0" r="0" b="0"/>
                          <wp:docPr id="45" name="Imatge 45"/>
                          <wp:cNvGraphicFramePr>
                            <a:graphicFrameLocks xmlns:a="http://schemas.openxmlformats.org/drawingml/2006/main" noChangeAspect="1"/>
                          </wp:cNvGraphicFramePr>
                          <a:graphic xmlns:a="http://schemas.openxmlformats.org/drawingml/2006/main">
                            <a:graphicData uri="http://schemas.openxmlformats.org/drawingml/2006/picture">
                              <pic:pic xmlns:pic="http://schemas.openxmlformats.org/drawingml/2006/picture">
                                <pic:nvPicPr>
                                  <pic:cNvPr id="0" name="Picture 1"/>
                                  <pic:cNvPicPr>
                                    <a:picLocks noChangeAspect="1" noChangeArrowheads="1"/>
                                  </pic:cNvPicPr>
                                </pic:nvPicPr>
                                <pic:blipFill>
                                  <a:blip r:embed="rId1">
                                    <a:extLst>
                                      <a:ext uri="{28A0092B-C50C-407E-A947-70E740481C1C}">
                                        <a14:useLocalDpi xmlns:a14="http://schemas.microsoft.com/office/drawing/2010/main" val="0"/>
                                      </a:ext>
                                    </a:extLst>
                                  </a:blip>
                                  <a:srcRect/>
                                  <a:stretch>
                                    <a:fillRect/>
                                  </a:stretch>
                                </pic:blipFill>
                                <pic:spPr bwMode="auto">
                                  <a:xfrm>
                                    <a:off x="0" y="0"/>
                                    <a:ext cx="2961272" cy="710268"/>
                                  </a:xfrm>
                                  <a:prstGeom prst="rect">
                                    <a:avLst/>
                                  </a:prstGeom>
                                  <a:noFill/>
                                  <a:ln>
                                    <a:noFill/>
                                  </a:ln>
                                </pic:spPr>
                              </pic:pic>
                            </a:graphicData>
                          </a:graphic>
                        </wp:inline>
                      </w:drawing>
                    </w:r>
                  </w:p>
                  <w:p w14:paraId="026768FC" w14:textId="77777777" w:rsidR="00C15F9C" w:rsidRPr="00C15F9C" w:rsidRDefault="00C15F9C" w:rsidP="00C15F9C">
                    <w:pPr>
                      <w:spacing w:before="0" w:after="0" w:line="240" w:lineRule="auto"/>
                      <w:rPr>
                        <w:rFonts w:cs="Arial"/>
                        <w:iCs/>
                        <w:color w:val="9C1F2D"/>
                        <w:sz w:val="18"/>
                        <w:szCs w:val="18"/>
                      </w:rPr>
                    </w:pPr>
                    <w:r w:rsidRPr="00C15F9C">
                      <w:rPr>
                        <w:rFonts w:cs="Arial"/>
                        <w:iCs/>
                        <w:color w:val="9C1F2D"/>
                        <w:sz w:val="18"/>
                        <w:szCs w:val="18"/>
                      </w:rPr>
                      <w:t>Plaça Margarida Xirgu, s/n</w:t>
                    </w:r>
                  </w:p>
                  <w:p w14:paraId="54334671" w14:textId="77777777" w:rsidR="00C15F9C" w:rsidRPr="00C15F9C" w:rsidRDefault="00C15F9C" w:rsidP="00C15F9C">
                    <w:pPr>
                      <w:spacing w:before="0" w:after="0" w:line="240" w:lineRule="auto"/>
                      <w:rPr>
                        <w:rFonts w:cs="Arial"/>
                        <w:iCs/>
                        <w:color w:val="9C1F2D"/>
                        <w:sz w:val="18"/>
                        <w:szCs w:val="18"/>
                      </w:rPr>
                    </w:pPr>
                    <w:r w:rsidRPr="00C15F9C">
                      <w:rPr>
                        <w:rFonts w:cs="Arial"/>
                        <w:iCs/>
                        <w:color w:val="9C1F2D"/>
                        <w:sz w:val="18"/>
                        <w:szCs w:val="18"/>
                      </w:rPr>
                      <w:t>08004 Barcelona</w:t>
                    </w:r>
                  </w:p>
                  <w:p w14:paraId="4E222E0D" w14:textId="77777777" w:rsidR="00C15F9C" w:rsidRDefault="00C15F9C" w:rsidP="00C15F9C">
                    <w:pPr>
                      <w:spacing w:before="0" w:after="0" w:line="240" w:lineRule="auto"/>
                      <w:rPr>
                        <w:rFonts w:cs="Arial"/>
                        <w:iCs/>
                        <w:color w:val="9C1F2D"/>
                        <w:sz w:val="18"/>
                        <w:szCs w:val="18"/>
                      </w:rPr>
                    </w:pPr>
                    <w:r w:rsidRPr="00C15F9C">
                      <w:rPr>
                        <w:rFonts w:cs="Arial"/>
                        <w:iCs/>
                        <w:color w:val="9C1F2D"/>
                        <w:sz w:val="18"/>
                        <w:szCs w:val="18"/>
                      </w:rPr>
                      <w:t>T. 932 273 900</w:t>
                    </w:r>
                  </w:p>
                  <w:p w14:paraId="104D80C4" w14:textId="77777777" w:rsidR="006321F7" w:rsidRPr="0013796C" w:rsidRDefault="00C15F9C" w:rsidP="00C15F9C">
                    <w:pPr>
                      <w:spacing w:before="0" w:after="0" w:line="240" w:lineRule="auto"/>
                      <w:rPr>
                        <w:rFonts w:cs="Arial"/>
                        <w:iCs/>
                        <w:color w:val="9C1F2D"/>
                        <w:sz w:val="18"/>
                        <w:szCs w:val="18"/>
                      </w:rPr>
                    </w:pPr>
                    <w:r w:rsidRPr="00C15F9C">
                      <w:rPr>
                        <w:rFonts w:cs="Arial"/>
                        <w:iCs/>
                        <w:color w:val="9C1F2D"/>
                        <w:sz w:val="18"/>
                        <w:szCs w:val="18"/>
                      </w:rPr>
                      <w:t>https://www.institutdelteatre.cat/</w:t>
                    </w:r>
                    <w:r w:rsidRPr="0013796C">
                      <w:rPr>
                        <w:rFonts w:cs="Arial"/>
                        <w:iCs/>
                        <w:color w:val="9C1F2D"/>
                        <w:sz w:val="18"/>
                        <w:szCs w:val="18"/>
                      </w:rPr>
                      <w:t xml:space="preserve"> </w:t>
                    </w:r>
                  </w:p>
                </w:txbxContent>
              </v:textbox>
              <w10:wrap anchorx="page" anchory="page"/>
            </v:shape>
          </w:pict>
        </mc:Fallback>
      </mc:AlternateContent>
    </w:r>
  </w:p>
</w:ftr>
</file>

<file path=word/footnotes.xml><?xml version="1.0" encoding="utf-8"?>
<w:footnote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sdtfl w16du wp14">
  <w:footnote w:type="separator" w:id="-1">
    <w:p w14:paraId="5F448A7E" w14:textId="77777777" w:rsidR="009D5123" w:rsidRPr="001717E6" w:rsidRDefault="009D5123" w:rsidP="00537DF7">
      <w:pPr>
        <w:spacing w:before="0" w:after="0" w:line="240" w:lineRule="auto"/>
        <w:rPr>
          <w:sz w:val="17"/>
          <w:szCs w:val="17"/>
        </w:rPr>
      </w:pPr>
      <w:r w:rsidRPr="001717E6">
        <w:rPr>
          <w:sz w:val="17"/>
          <w:szCs w:val="17"/>
        </w:rPr>
        <w:separator/>
      </w:r>
    </w:p>
  </w:footnote>
  <w:footnote w:type="continuationSeparator" w:id="0">
    <w:p w14:paraId="07F76385" w14:textId="77777777" w:rsidR="009D5123" w:rsidRPr="001717E6" w:rsidRDefault="009D5123" w:rsidP="00537DF7">
      <w:pPr>
        <w:spacing w:before="0" w:after="0" w:line="240" w:lineRule="auto"/>
        <w:rPr>
          <w:sz w:val="17"/>
          <w:szCs w:val="17"/>
        </w:rPr>
      </w:pPr>
      <w:r w:rsidRPr="001717E6">
        <w:rPr>
          <w:sz w:val="17"/>
          <w:szCs w:val="17"/>
        </w:rPr>
        <w:continuationSeparator/>
      </w:r>
    </w:p>
  </w:footnote>
  <w:footnote w:type="continuationNotice" w:id="1">
    <w:p w14:paraId="1313D4D5" w14:textId="77777777" w:rsidR="009D5123" w:rsidRDefault="009D5123" w:rsidP="00D847E3">
      <w:pPr>
        <w:pStyle w:val="Textonotapie"/>
      </w:pPr>
    </w:p>
  </w:footnote>
</w:footnotes>
</file>

<file path=word/header1.xml><?xml version="1.0" encoding="utf-8"?>
<w:hd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sdtfl w16du wp14">
  <w:p w14:paraId="79AB98DF" w14:textId="77777777" w:rsidR="006321F7" w:rsidRDefault="006321F7" w:rsidP="005216DE">
    <w:pPr>
      <w:pStyle w:val="Encabezado"/>
      <w:spacing w:after="2640"/>
    </w:pPr>
  </w:p>
</w:hdr>
</file>

<file path=word/header2.xml><?xml version="1.0" encoding="utf-8"?>
<w:hd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sdtfl w16du wp14">
  <w:p w14:paraId="3636EDE4" w14:textId="77777777" w:rsidR="006321F7" w:rsidRDefault="006321F7" w:rsidP="005216DE">
    <w:pPr>
      <w:pStyle w:val="Encabezado"/>
      <w:spacing w:after="2640"/>
    </w:pPr>
  </w:p>
</w:hdr>
</file>

<file path=word/header3.xml><?xml version="1.0" encoding="utf-8"?>
<w:hd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sdtfl w16du wp14">
  <w:p w14:paraId="11D38974" w14:textId="3DE7EC62" w:rsidR="006321F7" w:rsidRPr="00A274E1" w:rsidRDefault="006321F7" w:rsidP="00A274E1">
    <w:pPr>
      <w:pStyle w:val="Encabezado"/>
    </w:pPr>
  </w:p>
</w:hdr>
</file>

<file path=word/header4.xml><?xml version="1.0" encoding="utf-8"?>
<w:hd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sdtfl w16du wp14">
  <w:p w14:paraId="51850D60" w14:textId="77777777" w:rsidR="006321F7" w:rsidRDefault="00280E4D" w:rsidP="00B15C34">
    <w:pPr>
      <w:pStyle w:val="Encabezado"/>
      <w:jc w:val="right"/>
    </w:pPr>
    <w:r>
      <w:t>Índex</w:t>
    </w:r>
    <w:r w:rsidR="006321F7" w:rsidRPr="00B15C34">
      <w:t xml:space="preserve">   </w:t>
    </w:r>
    <w:r w:rsidR="006321F7" w:rsidRPr="0012472E">
      <w:rPr>
        <w:b/>
        <w:color w:val="9C1F2D"/>
        <w:sz w:val="18"/>
        <w:szCs w:val="18"/>
      </w:rPr>
      <w:fldChar w:fldCharType="begin"/>
    </w:r>
    <w:r w:rsidR="006321F7" w:rsidRPr="0012472E">
      <w:rPr>
        <w:b/>
        <w:color w:val="9C1F2D"/>
        <w:sz w:val="18"/>
        <w:szCs w:val="18"/>
      </w:rPr>
      <w:instrText>PAGE   \* MERGEFORMAT</w:instrText>
    </w:r>
    <w:r w:rsidR="006321F7" w:rsidRPr="0012472E">
      <w:rPr>
        <w:b/>
        <w:color w:val="9C1F2D"/>
        <w:sz w:val="18"/>
        <w:szCs w:val="18"/>
      </w:rPr>
      <w:fldChar w:fldCharType="separate"/>
    </w:r>
    <w:r>
      <w:rPr>
        <w:b/>
        <w:noProof/>
        <w:color w:val="9C1F2D"/>
        <w:sz w:val="18"/>
        <w:szCs w:val="18"/>
      </w:rPr>
      <w:t>7</w:t>
    </w:r>
    <w:r w:rsidR="006321F7" w:rsidRPr="0012472E">
      <w:rPr>
        <w:b/>
        <w:color w:val="9C1F2D"/>
        <w:sz w:val="18"/>
        <w:szCs w:val="18"/>
      </w:rPr>
      <w:fldChar w:fldCharType="end"/>
    </w:r>
  </w:p>
</w:hdr>
</file>

<file path=word/header5.xml><?xml version="1.0" encoding="utf-8"?>
<w:hd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sdtfl w16du wp14">
  <w:p w14:paraId="3E46DD41" w14:textId="77777777" w:rsidR="006321F7" w:rsidRDefault="00AF319D">
    <w:pPr>
      <w:pStyle w:val="Encabezado"/>
    </w:pPr>
    <w:r>
      <w:rPr>
        <w:b/>
        <w:noProof/>
        <w:color w:val="9C1F2D"/>
        <w:sz w:val="18"/>
        <w:szCs w:val="18"/>
      </w:rPr>
      <w:drawing>
        <wp:anchor distT="0" distB="0" distL="114300" distR="114300" simplePos="0" relativeHeight="251658246" behindDoc="0" locked="0" layoutInCell="1" allowOverlap="1" wp14:anchorId="733E0420" wp14:editId="2D31333E">
          <wp:simplePos x="0" y="0"/>
          <wp:positionH relativeFrom="page">
            <wp:posOffset>821055</wp:posOffset>
          </wp:positionH>
          <wp:positionV relativeFrom="paragraph">
            <wp:posOffset>29210</wp:posOffset>
          </wp:positionV>
          <wp:extent cx="2065020" cy="494207"/>
          <wp:effectExtent l="0" t="0" r="0" b="0"/>
          <wp:wrapNone/>
          <wp:docPr id="1" name="Imatge 1" descr="Imatge que conté Font, Gràfics, logotip, disseny gràfic&#10;&#10;Descripció generada automàticament"/>
          <wp:cNvGraphicFramePr>
            <a:graphicFrameLocks xmlns:a="http://schemas.openxmlformats.org/drawingml/2006/main" noChangeAspect="1"/>
          </wp:cNvGraphicFramePr>
          <a:graphic xmlns:a="http://schemas.openxmlformats.org/drawingml/2006/main">
            <a:graphicData uri="http://schemas.openxmlformats.org/drawingml/2006/picture">
              <pic:pic xmlns:pic="http://schemas.openxmlformats.org/drawingml/2006/picture">
                <pic:nvPicPr>
                  <pic:cNvPr id="1" name="Imatge 1" descr="Imatge que conté Font, Gràfics, logotip, disseny gràfic&#10;&#10;Descripció generada automàticament"/>
                  <pic:cNvPicPr/>
                </pic:nvPicPr>
                <pic:blipFill>
                  <a:blip r:embed="rId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ic:blipFill>
                <pic:spPr>
                  <a:xfrm>
                    <a:off x="0" y="0"/>
                    <a:ext cx="2065020" cy="494207"/>
                  </a:xfrm>
                  <a:prstGeom prst="rect">
                    <a:avLst/>
                  </a:prstGeom>
                </pic:spPr>
              </pic:pic>
            </a:graphicData>
          </a:graphic>
          <wp14:sizeRelH relativeFrom="margin">
            <wp14:pctWidth>0</wp14:pctWidth>
          </wp14:sizeRelH>
          <wp14:sizeRelV relativeFrom="margin">
            <wp14:pctHeight>0</wp14:pctHeight>
          </wp14:sizeRelV>
        </wp:anchor>
      </w:drawing>
    </w:r>
  </w:p>
</w:hdr>
</file>

<file path=word/header6.xml><?xml version="1.0" encoding="utf-8"?>
<w:hd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sdtfl w16du wp14">
  <w:p w14:paraId="47D322DC" w14:textId="77777777" w:rsidR="006321F7" w:rsidRDefault="006321F7">
    <w:pPr>
      <w:pStyle w:val="Encabezado"/>
    </w:pPr>
  </w:p>
</w:hdr>
</file>

<file path=word/header7.xml><?xml version="1.0" encoding="utf-8"?>
<w:hdr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sdtfl w16du wp14">
  <w:p w14:paraId="395C5A1D" w14:textId="77777777" w:rsidR="006321F7" w:rsidRDefault="006321F7">
    <w:pPr>
      <w:pStyle w:val="Encabezado"/>
    </w:pPr>
  </w:p>
</w:hdr>
</file>

<file path=word/numbering.xml><?xml version="1.0" encoding="utf-8"?>
<w:numbering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sdtfl w16du wp14">
  <w:abstractNum w:abstractNumId="0" w15:restartNumberingAfterBreak="0">
    <w:nsid w:val="FFFFFF7C"/>
    <w:multiLevelType w:val="singleLevel"/>
    <w:tmpl w:val="B2C257BE"/>
    <w:lvl w:ilvl="0">
      <w:start w:val="1"/>
      <w:numFmt w:val="decimal"/>
      <w:lvlText w:val="%1."/>
      <w:lvlJc w:val="left"/>
      <w:pPr>
        <w:tabs>
          <w:tab w:val="num" w:pos="1492"/>
        </w:tabs>
        <w:ind w:left="1492" w:hanging="360"/>
      </w:pPr>
    </w:lvl>
  </w:abstractNum>
  <w:abstractNum w:abstractNumId="1" w15:restartNumberingAfterBreak="0">
    <w:nsid w:val="FFFFFF7D"/>
    <w:multiLevelType w:val="singleLevel"/>
    <w:tmpl w:val="66F67172"/>
    <w:lvl w:ilvl="0">
      <w:start w:val="1"/>
      <w:numFmt w:val="decimal"/>
      <w:lvlText w:val="%1."/>
      <w:lvlJc w:val="left"/>
      <w:pPr>
        <w:tabs>
          <w:tab w:val="num" w:pos="1209"/>
        </w:tabs>
        <w:ind w:left="1209" w:hanging="360"/>
      </w:pPr>
    </w:lvl>
  </w:abstractNum>
  <w:abstractNum w:abstractNumId="2" w15:restartNumberingAfterBreak="0">
    <w:nsid w:val="FFFFFF7E"/>
    <w:multiLevelType w:val="singleLevel"/>
    <w:tmpl w:val="A482C09A"/>
    <w:lvl w:ilvl="0">
      <w:start w:val="1"/>
      <w:numFmt w:val="decimal"/>
      <w:lvlText w:val="%1."/>
      <w:lvlJc w:val="left"/>
      <w:pPr>
        <w:tabs>
          <w:tab w:val="num" w:pos="926"/>
        </w:tabs>
        <w:ind w:left="926" w:hanging="360"/>
      </w:pPr>
    </w:lvl>
  </w:abstractNum>
  <w:abstractNum w:abstractNumId="3" w15:restartNumberingAfterBreak="0">
    <w:nsid w:val="FFFFFF7F"/>
    <w:multiLevelType w:val="singleLevel"/>
    <w:tmpl w:val="7F7C19DA"/>
    <w:lvl w:ilvl="0">
      <w:start w:val="1"/>
      <w:numFmt w:val="decimal"/>
      <w:lvlText w:val="%1."/>
      <w:lvlJc w:val="left"/>
      <w:pPr>
        <w:tabs>
          <w:tab w:val="num" w:pos="643"/>
        </w:tabs>
        <w:ind w:left="643" w:hanging="360"/>
      </w:pPr>
    </w:lvl>
  </w:abstractNum>
  <w:abstractNum w:abstractNumId="4" w15:restartNumberingAfterBreak="0">
    <w:nsid w:val="FFFFFF80"/>
    <w:multiLevelType w:val="singleLevel"/>
    <w:tmpl w:val="63E4A946"/>
    <w:lvl w:ilvl="0">
      <w:start w:val="1"/>
      <w:numFmt w:val="bullet"/>
      <w:lvlText w:val=""/>
      <w:lvlJc w:val="left"/>
      <w:pPr>
        <w:tabs>
          <w:tab w:val="num" w:pos="1492"/>
        </w:tabs>
        <w:ind w:left="1492" w:hanging="360"/>
      </w:pPr>
      <w:rPr>
        <w:rFonts w:ascii="Symbol" w:hAnsi="Symbol" w:hint="default"/>
      </w:rPr>
    </w:lvl>
  </w:abstractNum>
  <w:abstractNum w:abstractNumId="5" w15:restartNumberingAfterBreak="0">
    <w:nsid w:val="FFFFFF81"/>
    <w:multiLevelType w:val="singleLevel"/>
    <w:tmpl w:val="68C4BF24"/>
    <w:lvl w:ilvl="0">
      <w:start w:val="1"/>
      <w:numFmt w:val="bullet"/>
      <w:lvlText w:val=""/>
      <w:lvlJc w:val="left"/>
      <w:pPr>
        <w:tabs>
          <w:tab w:val="num" w:pos="1209"/>
        </w:tabs>
        <w:ind w:left="1209" w:hanging="360"/>
      </w:pPr>
      <w:rPr>
        <w:rFonts w:ascii="Symbol" w:hAnsi="Symbol" w:hint="default"/>
      </w:rPr>
    </w:lvl>
  </w:abstractNum>
  <w:abstractNum w:abstractNumId="6" w15:restartNumberingAfterBreak="0">
    <w:nsid w:val="FFFFFF82"/>
    <w:multiLevelType w:val="singleLevel"/>
    <w:tmpl w:val="AA30857C"/>
    <w:lvl w:ilvl="0">
      <w:start w:val="1"/>
      <w:numFmt w:val="bullet"/>
      <w:lvlText w:val=""/>
      <w:lvlJc w:val="left"/>
      <w:pPr>
        <w:tabs>
          <w:tab w:val="num" w:pos="926"/>
        </w:tabs>
        <w:ind w:left="926" w:hanging="360"/>
      </w:pPr>
      <w:rPr>
        <w:rFonts w:ascii="Symbol" w:hAnsi="Symbol" w:hint="default"/>
      </w:rPr>
    </w:lvl>
  </w:abstractNum>
  <w:abstractNum w:abstractNumId="7" w15:restartNumberingAfterBreak="0">
    <w:nsid w:val="FFFFFF83"/>
    <w:multiLevelType w:val="singleLevel"/>
    <w:tmpl w:val="DEB43BEE"/>
    <w:lvl w:ilvl="0">
      <w:start w:val="1"/>
      <w:numFmt w:val="bullet"/>
      <w:lvlText w:val=""/>
      <w:lvlJc w:val="left"/>
      <w:pPr>
        <w:tabs>
          <w:tab w:val="num" w:pos="643"/>
        </w:tabs>
        <w:ind w:left="643" w:hanging="360"/>
      </w:pPr>
      <w:rPr>
        <w:rFonts w:ascii="Symbol" w:hAnsi="Symbol" w:hint="default"/>
      </w:rPr>
    </w:lvl>
  </w:abstractNum>
  <w:abstractNum w:abstractNumId="8" w15:restartNumberingAfterBreak="0">
    <w:nsid w:val="FFFFFF88"/>
    <w:multiLevelType w:val="singleLevel"/>
    <w:tmpl w:val="8F6EF1C4"/>
    <w:lvl w:ilvl="0">
      <w:start w:val="1"/>
      <w:numFmt w:val="decimal"/>
      <w:lvlText w:val="%1."/>
      <w:lvlJc w:val="left"/>
      <w:pPr>
        <w:tabs>
          <w:tab w:val="num" w:pos="360"/>
        </w:tabs>
        <w:ind w:left="360" w:hanging="360"/>
      </w:pPr>
    </w:lvl>
  </w:abstractNum>
  <w:abstractNum w:abstractNumId="9" w15:restartNumberingAfterBreak="0">
    <w:nsid w:val="FFFFFF89"/>
    <w:multiLevelType w:val="singleLevel"/>
    <w:tmpl w:val="F2483490"/>
    <w:lvl w:ilvl="0">
      <w:start w:val="1"/>
      <w:numFmt w:val="bullet"/>
      <w:lvlText w:val=""/>
      <w:lvlJc w:val="left"/>
      <w:pPr>
        <w:tabs>
          <w:tab w:val="num" w:pos="360"/>
        </w:tabs>
        <w:ind w:left="360" w:hanging="360"/>
      </w:pPr>
      <w:rPr>
        <w:rFonts w:ascii="Symbol" w:hAnsi="Symbol" w:hint="default"/>
      </w:rPr>
    </w:lvl>
  </w:abstractNum>
  <w:abstractNum w:abstractNumId="10" w15:restartNumberingAfterBreak="0">
    <w:nsid w:val="00950942"/>
    <w:multiLevelType w:val="multilevel"/>
    <w:tmpl w:val="F594F32A"/>
    <w:lvl w:ilvl="0">
      <w:start w:val="1"/>
      <w:numFmt w:val="bullet"/>
      <w:lvlText w:val=""/>
      <w:lvlJc w:val="left"/>
      <w:pPr>
        <w:ind w:left="227" w:hanging="227"/>
      </w:pPr>
      <w:rPr>
        <w:rFonts w:ascii="Symbol" w:hAnsi="Symbol" w:hint="default"/>
        <w:color w:val="9C1F2D"/>
      </w:rPr>
    </w:lvl>
    <w:lvl w:ilvl="1">
      <w:start w:val="1"/>
      <w:numFmt w:val="bullet"/>
      <w:lvlText w:val="-"/>
      <w:lvlJc w:val="left"/>
      <w:pPr>
        <w:ind w:left="454" w:hanging="227"/>
      </w:pPr>
      <w:rPr>
        <w:rFonts w:ascii="Arial" w:hAnsi="Arial" w:hint="default"/>
      </w:rPr>
    </w:lvl>
    <w:lvl w:ilvl="2">
      <w:start w:val="1"/>
      <w:numFmt w:val="bullet"/>
      <w:lvlText w:val=""/>
      <w:lvlJc w:val="left"/>
      <w:pPr>
        <w:ind w:left="2160" w:hanging="360"/>
      </w:pPr>
      <w:rPr>
        <w:rFonts w:ascii="Wingdings" w:hAnsi="Wingdings" w:hint="default"/>
      </w:rPr>
    </w:lvl>
    <w:lvl w:ilvl="3">
      <w:start w:val="1"/>
      <w:numFmt w:val="bullet"/>
      <w:lvlText w:val=""/>
      <w:lvlJc w:val="left"/>
      <w:pPr>
        <w:ind w:left="2880" w:hanging="360"/>
      </w:pPr>
      <w:rPr>
        <w:rFonts w:ascii="Symbol" w:hAnsi="Symbol" w:hint="default"/>
      </w:rPr>
    </w:lvl>
    <w:lvl w:ilvl="4">
      <w:start w:val="1"/>
      <w:numFmt w:val="bullet"/>
      <w:lvlText w:val="o"/>
      <w:lvlJc w:val="left"/>
      <w:pPr>
        <w:ind w:left="3600" w:hanging="360"/>
      </w:pPr>
      <w:rPr>
        <w:rFonts w:ascii="Courier New" w:hAnsi="Courier New" w:cs="Courier New" w:hint="default"/>
      </w:rPr>
    </w:lvl>
    <w:lvl w:ilvl="5">
      <w:start w:val="1"/>
      <w:numFmt w:val="bullet"/>
      <w:lvlText w:val=""/>
      <w:lvlJc w:val="left"/>
      <w:pPr>
        <w:ind w:left="4320" w:hanging="360"/>
      </w:pPr>
      <w:rPr>
        <w:rFonts w:ascii="Wingdings" w:hAnsi="Wingdings" w:hint="default"/>
      </w:rPr>
    </w:lvl>
    <w:lvl w:ilvl="6">
      <w:start w:val="1"/>
      <w:numFmt w:val="bullet"/>
      <w:lvlText w:val=""/>
      <w:lvlJc w:val="left"/>
      <w:pPr>
        <w:ind w:left="5040" w:hanging="360"/>
      </w:pPr>
      <w:rPr>
        <w:rFonts w:ascii="Symbol" w:hAnsi="Symbol" w:hint="default"/>
      </w:rPr>
    </w:lvl>
    <w:lvl w:ilvl="7">
      <w:start w:val="1"/>
      <w:numFmt w:val="bullet"/>
      <w:lvlText w:val="o"/>
      <w:lvlJc w:val="left"/>
      <w:pPr>
        <w:ind w:left="5760" w:hanging="360"/>
      </w:pPr>
      <w:rPr>
        <w:rFonts w:ascii="Courier New" w:hAnsi="Courier New" w:cs="Courier New" w:hint="default"/>
      </w:rPr>
    </w:lvl>
    <w:lvl w:ilvl="8">
      <w:start w:val="1"/>
      <w:numFmt w:val="bullet"/>
      <w:lvlText w:val=""/>
      <w:lvlJc w:val="left"/>
      <w:pPr>
        <w:ind w:left="6480" w:hanging="360"/>
      </w:pPr>
      <w:rPr>
        <w:rFonts w:ascii="Wingdings" w:hAnsi="Wingdings" w:hint="default"/>
      </w:rPr>
    </w:lvl>
  </w:abstractNum>
  <w:abstractNum w:abstractNumId="11" w15:restartNumberingAfterBreak="0">
    <w:nsid w:val="10D44E8A"/>
    <w:multiLevelType w:val="multilevel"/>
    <w:tmpl w:val="362C94E2"/>
    <w:lvl w:ilvl="0">
      <w:start w:val="1"/>
      <w:numFmt w:val="decimal"/>
      <w:pStyle w:val="Ttulo1"/>
      <w:suff w:val="space"/>
      <w:lvlText w:val="%1."/>
      <w:lvlJc w:val="left"/>
      <w:pPr>
        <w:ind w:left="0" w:firstLine="0"/>
      </w:pPr>
      <w:rPr>
        <w:rFonts w:hint="default"/>
      </w:rPr>
    </w:lvl>
    <w:lvl w:ilvl="1">
      <w:start w:val="1"/>
      <w:numFmt w:val="decimal"/>
      <w:pStyle w:val="Ttulo2"/>
      <w:suff w:val="space"/>
      <w:lvlText w:val="%1.%2."/>
      <w:lvlJc w:val="left"/>
      <w:pPr>
        <w:ind w:left="0" w:firstLine="0"/>
      </w:pPr>
      <w:rPr>
        <w:rFonts w:hint="default"/>
      </w:rPr>
    </w:lvl>
    <w:lvl w:ilvl="2">
      <w:start w:val="1"/>
      <w:numFmt w:val="decimal"/>
      <w:pStyle w:val="Ttulo3"/>
      <w:suff w:val="space"/>
      <w:lvlText w:val="%1.%2.%3."/>
      <w:lvlJc w:val="left"/>
      <w:pPr>
        <w:ind w:left="0" w:firstLine="0"/>
      </w:pPr>
      <w:rPr>
        <w:rFonts w:hint="default"/>
      </w:rPr>
    </w:lvl>
    <w:lvl w:ilvl="3">
      <w:start w:val="1"/>
      <w:numFmt w:val="lowerLetter"/>
      <w:pStyle w:val="Ttulo4"/>
      <w:suff w:val="space"/>
      <w:lvlText w:val="%4)"/>
      <w:lvlJc w:val="left"/>
      <w:pPr>
        <w:ind w:left="357" w:hanging="357"/>
      </w:pPr>
      <w:rPr>
        <w:rFonts w:hint="default"/>
      </w:rPr>
    </w:lvl>
    <w:lvl w:ilvl="4">
      <w:start w:val="1"/>
      <w:numFmt w:val="decimal"/>
      <w:pStyle w:val="Ttulo5"/>
      <w:suff w:val="space"/>
      <w:lvlText w:val="%5)"/>
      <w:lvlJc w:val="left"/>
      <w:pPr>
        <w:ind w:left="0" w:firstLine="0"/>
      </w:pPr>
      <w:rPr>
        <w:rFonts w:hint="default"/>
      </w:rPr>
    </w:lvl>
    <w:lvl w:ilvl="5">
      <w:start w:val="1"/>
      <w:numFmt w:val="lowerRoman"/>
      <w:pStyle w:val="Ttulo6"/>
      <w:suff w:val="space"/>
      <w:lvlText w:val="%6)"/>
      <w:lvlJc w:val="left"/>
      <w:pPr>
        <w:ind w:left="0" w:firstLine="0"/>
      </w:pPr>
      <w:rPr>
        <w:rFonts w:hint="default"/>
      </w:rPr>
    </w:lvl>
    <w:lvl w:ilvl="6">
      <w:start w:val="1"/>
      <w:numFmt w:val="none"/>
      <w:pStyle w:val="Ttulo7"/>
      <w:suff w:val="nothing"/>
      <w:lvlText w:val=""/>
      <w:lvlJc w:val="left"/>
      <w:pPr>
        <w:ind w:left="0" w:firstLine="0"/>
      </w:pPr>
      <w:rPr>
        <w:rFonts w:hint="default"/>
      </w:rPr>
    </w:lvl>
    <w:lvl w:ilvl="7">
      <w:start w:val="1"/>
      <w:numFmt w:val="none"/>
      <w:pStyle w:val="Ttulo8"/>
      <w:suff w:val="nothing"/>
      <w:lvlText w:val=""/>
      <w:lvlJc w:val="left"/>
      <w:pPr>
        <w:ind w:left="0" w:firstLine="0"/>
      </w:pPr>
      <w:rPr>
        <w:rFonts w:hint="default"/>
      </w:rPr>
    </w:lvl>
    <w:lvl w:ilvl="8">
      <w:start w:val="1"/>
      <w:numFmt w:val="none"/>
      <w:pStyle w:val="Ttulo9"/>
      <w:suff w:val="nothing"/>
      <w:lvlText w:val=""/>
      <w:lvlJc w:val="left"/>
      <w:pPr>
        <w:ind w:left="0" w:firstLine="0"/>
      </w:pPr>
      <w:rPr>
        <w:rFonts w:hint="default"/>
      </w:rPr>
    </w:lvl>
  </w:abstractNum>
  <w:abstractNum w:abstractNumId="12" w15:restartNumberingAfterBreak="0">
    <w:nsid w:val="1C093777"/>
    <w:multiLevelType w:val="hybridMultilevel"/>
    <w:tmpl w:val="1C0ECDBE"/>
    <w:lvl w:ilvl="0" w:tplc="F0FC7B30">
      <w:start w:val="1"/>
      <w:numFmt w:val="decimal"/>
      <w:lvlText w:val="%1."/>
      <w:lvlJc w:val="left"/>
      <w:pPr>
        <w:ind w:left="720" w:hanging="360"/>
      </w:pPr>
      <w:rPr>
        <w:rFonts w:hint="default"/>
      </w:rPr>
    </w:lvl>
    <w:lvl w:ilvl="1" w:tplc="04030019">
      <w:start w:val="1"/>
      <w:numFmt w:val="lowerLetter"/>
      <w:lvlText w:val="%2."/>
      <w:lvlJc w:val="left"/>
      <w:pPr>
        <w:ind w:left="1440" w:hanging="360"/>
      </w:pPr>
    </w:lvl>
    <w:lvl w:ilvl="2" w:tplc="0403001B">
      <w:start w:val="1"/>
      <w:numFmt w:val="lowerRoman"/>
      <w:lvlText w:val="%3."/>
      <w:lvlJc w:val="right"/>
      <w:pPr>
        <w:ind w:left="2160" w:hanging="180"/>
      </w:pPr>
    </w:lvl>
    <w:lvl w:ilvl="3" w:tplc="0403000F" w:tentative="1">
      <w:start w:val="1"/>
      <w:numFmt w:val="decimal"/>
      <w:lvlText w:val="%4."/>
      <w:lvlJc w:val="left"/>
      <w:pPr>
        <w:ind w:left="2880" w:hanging="360"/>
      </w:pPr>
    </w:lvl>
    <w:lvl w:ilvl="4" w:tplc="04030019" w:tentative="1">
      <w:start w:val="1"/>
      <w:numFmt w:val="lowerLetter"/>
      <w:lvlText w:val="%5."/>
      <w:lvlJc w:val="left"/>
      <w:pPr>
        <w:ind w:left="3600" w:hanging="360"/>
      </w:pPr>
    </w:lvl>
    <w:lvl w:ilvl="5" w:tplc="0403001B" w:tentative="1">
      <w:start w:val="1"/>
      <w:numFmt w:val="lowerRoman"/>
      <w:lvlText w:val="%6."/>
      <w:lvlJc w:val="right"/>
      <w:pPr>
        <w:ind w:left="4320" w:hanging="180"/>
      </w:pPr>
    </w:lvl>
    <w:lvl w:ilvl="6" w:tplc="0403000F" w:tentative="1">
      <w:start w:val="1"/>
      <w:numFmt w:val="decimal"/>
      <w:lvlText w:val="%7."/>
      <w:lvlJc w:val="left"/>
      <w:pPr>
        <w:ind w:left="5040" w:hanging="360"/>
      </w:pPr>
    </w:lvl>
    <w:lvl w:ilvl="7" w:tplc="04030019" w:tentative="1">
      <w:start w:val="1"/>
      <w:numFmt w:val="lowerLetter"/>
      <w:lvlText w:val="%8."/>
      <w:lvlJc w:val="left"/>
      <w:pPr>
        <w:ind w:left="5760" w:hanging="360"/>
      </w:pPr>
    </w:lvl>
    <w:lvl w:ilvl="8" w:tplc="0403001B" w:tentative="1">
      <w:start w:val="1"/>
      <w:numFmt w:val="lowerRoman"/>
      <w:lvlText w:val="%9."/>
      <w:lvlJc w:val="right"/>
      <w:pPr>
        <w:ind w:left="6480" w:hanging="180"/>
      </w:pPr>
    </w:lvl>
  </w:abstractNum>
  <w:abstractNum w:abstractNumId="13" w15:restartNumberingAfterBreak="0">
    <w:nsid w:val="226662FB"/>
    <w:multiLevelType w:val="hybridMultilevel"/>
    <w:tmpl w:val="FDF445A4"/>
    <w:lvl w:ilvl="0" w:tplc="04030001">
      <w:start w:val="1"/>
      <w:numFmt w:val="bullet"/>
      <w:lvlText w:val=""/>
      <w:lvlJc w:val="left"/>
      <w:pPr>
        <w:ind w:left="720" w:hanging="360"/>
      </w:pPr>
      <w:rPr>
        <w:rFonts w:ascii="Symbol" w:hAnsi="Symbol" w:hint="default"/>
      </w:rPr>
    </w:lvl>
    <w:lvl w:ilvl="1" w:tplc="04030003" w:tentative="1">
      <w:start w:val="1"/>
      <w:numFmt w:val="bullet"/>
      <w:lvlText w:val="o"/>
      <w:lvlJc w:val="left"/>
      <w:pPr>
        <w:ind w:left="1440" w:hanging="360"/>
      </w:pPr>
      <w:rPr>
        <w:rFonts w:ascii="Courier New" w:hAnsi="Courier New" w:cs="Courier New" w:hint="default"/>
      </w:rPr>
    </w:lvl>
    <w:lvl w:ilvl="2" w:tplc="04030005" w:tentative="1">
      <w:start w:val="1"/>
      <w:numFmt w:val="bullet"/>
      <w:lvlText w:val=""/>
      <w:lvlJc w:val="left"/>
      <w:pPr>
        <w:ind w:left="2160" w:hanging="360"/>
      </w:pPr>
      <w:rPr>
        <w:rFonts w:ascii="Wingdings" w:hAnsi="Wingdings" w:hint="default"/>
      </w:rPr>
    </w:lvl>
    <w:lvl w:ilvl="3" w:tplc="04030001" w:tentative="1">
      <w:start w:val="1"/>
      <w:numFmt w:val="bullet"/>
      <w:lvlText w:val=""/>
      <w:lvlJc w:val="left"/>
      <w:pPr>
        <w:ind w:left="2880" w:hanging="360"/>
      </w:pPr>
      <w:rPr>
        <w:rFonts w:ascii="Symbol" w:hAnsi="Symbol" w:hint="default"/>
      </w:rPr>
    </w:lvl>
    <w:lvl w:ilvl="4" w:tplc="04030003" w:tentative="1">
      <w:start w:val="1"/>
      <w:numFmt w:val="bullet"/>
      <w:lvlText w:val="o"/>
      <w:lvlJc w:val="left"/>
      <w:pPr>
        <w:ind w:left="3600" w:hanging="360"/>
      </w:pPr>
      <w:rPr>
        <w:rFonts w:ascii="Courier New" w:hAnsi="Courier New" w:cs="Courier New" w:hint="default"/>
      </w:rPr>
    </w:lvl>
    <w:lvl w:ilvl="5" w:tplc="04030005" w:tentative="1">
      <w:start w:val="1"/>
      <w:numFmt w:val="bullet"/>
      <w:lvlText w:val=""/>
      <w:lvlJc w:val="left"/>
      <w:pPr>
        <w:ind w:left="4320" w:hanging="360"/>
      </w:pPr>
      <w:rPr>
        <w:rFonts w:ascii="Wingdings" w:hAnsi="Wingdings" w:hint="default"/>
      </w:rPr>
    </w:lvl>
    <w:lvl w:ilvl="6" w:tplc="04030001" w:tentative="1">
      <w:start w:val="1"/>
      <w:numFmt w:val="bullet"/>
      <w:lvlText w:val=""/>
      <w:lvlJc w:val="left"/>
      <w:pPr>
        <w:ind w:left="5040" w:hanging="360"/>
      </w:pPr>
      <w:rPr>
        <w:rFonts w:ascii="Symbol" w:hAnsi="Symbol" w:hint="default"/>
      </w:rPr>
    </w:lvl>
    <w:lvl w:ilvl="7" w:tplc="04030003" w:tentative="1">
      <w:start w:val="1"/>
      <w:numFmt w:val="bullet"/>
      <w:lvlText w:val="o"/>
      <w:lvlJc w:val="left"/>
      <w:pPr>
        <w:ind w:left="5760" w:hanging="360"/>
      </w:pPr>
      <w:rPr>
        <w:rFonts w:ascii="Courier New" w:hAnsi="Courier New" w:cs="Courier New" w:hint="default"/>
      </w:rPr>
    </w:lvl>
    <w:lvl w:ilvl="8" w:tplc="04030005" w:tentative="1">
      <w:start w:val="1"/>
      <w:numFmt w:val="bullet"/>
      <w:lvlText w:val=""/>
      <w:lvlJc w:val="left"/>
      <w:pPr>
        <w:ind w:left="6480" w:hanging="360"/>
      </w:pPr>
      <w:rPr>
        <w:rFonts w:ascii="Wingdings" w:hAnsi="Wingdings" w:hint="default"/>
      </w:rPr>
    </w:lvl>
  </w:abstractNum>
  <w:abstractNum w:abstractNumId="14" w15:restartNumberingAfterBreak="0">
    <w:nsid w:val="27A75987"/>
    <w:multiLevelType w:val="hybridMultilevel"/>
    <w:tmpl w:val="011C0EFE"/>
    <w:lvl w:ilvl="0" w:tplc="F0FC7B30">
      <w:start w:val="1"/>
      <w:numFmt w:val="decimal"/>
      <w:lvlText w:val="%1."/>
      <w:lvlJc w:val="left"/>
      <w:pPr>
        <w:ind w:left="360" w:hanging="360"/>
      </w:pPr>
      <w:rPr>
        <w:rFonts w:hint="default"/>
      </w:rPr>
    </w:lvl>
    <w:lvl w:ilvl="1" w:tplc="04030019" w:tentative="1">
      <w:start w:val="1"/>
      <w:numFmt w:val="lowerLetter"/>
      <w:lvlText w:val="%2."/>
      <w:lvlJc w:val="left"/>
      <w:pPr>
        <w:ind w:left="1080" w:hanging="360"/>
      </w:pPr>
    </w:lvl>
    <w:lvl w:ilvl="2" w:tplc="0403001B" w:tentative="1">
      <w:start w:val="1"/>
      <w:numFmt w:val="lowerRoman"/>
      <w:lvlText w:val="%3."/>
      <w:lvlJc w:val="right"/>
      <w:pPr>
        <w:ind w:left="1800" w:hanging="180"/>
      </w:pPr>
    </w:lvl>
    <w:lvl w:ilvl="3" w:tplc="0403000F" w:tentative="1">
      <w:start w:val="1"/>
      <w:numFmt w:val="decimal"/>
      <w:lvlText w:val="%4."/>
      <w:lvlJc w:val="left"/>
      <w:pPr>
        <w:ind w:left="2520" w:hanging="360"/>
      </w:pPr>
    </w:lvl>
    <w:lvl w:ilvl="4" w:tplc="04030019" w:tentative="1">
      <w:start w:val="1"/>
      <w:numFmt w:val="lowerLetter"/>
      <w:lvlText w:val="%5."/>
      <w:lvlJc w:val="left"/>
      <w:pPr>
        <w:ind w:left="3240" w:hanging="360"/>
      </w:pPr>
    </w:lvl>
    <w:lvl w:ilvl="5" w:tplc="0403001B" w:tentative="1">
      <w:start w:val="1"/>
      <w:numFmt w:val="lowerRoman"/>
      <w:lvlText w:val="%6."/>
      <w:lvlJc w:val="right"/>
      <w:pPr>
        <w:ind w:left="3960" w:hanging="180"/>
      </w:pPr>
    </w:lvl>
    <w:lvl w:ilvl="6" w:tplc="0403000F" w:tentative="1">
      <w:start w:val="1"/>
      <w:numFmt w:val="decimal"/>
      <w:lvlText w:val="%7."/>
      <w:lvlJc w:val="left"/>
      <w:pPr>
        <w:ind w:left="4680" w:hanging="360"/>
      </w:pPr>
    </w:lvl>
    <w:lvl w:ilvl="7" w:tplc="04030019" w:tentative="1">
      <w:start w:val="1"/>
      <w:numFmt w:val="lowerLetter"/>
      <w:lvlText w:val="%8."/>
      <w:lvlJc w:val="left"/>
      <w:pPr>
        <w:ind w:left="5400" w:hanging="360"/>
      </w:pPr>
    </w:lvl>
    <w:lvl w:ilvl="8" w:tplc="0403001B" w:tentative="1">
      <w:start w:val="1"/>
      <w:numFmt w:val="lowerRoman"/>
      <w:lvlText w:val="%9."/>
      <w:lvlJc w:val="right"/>
      <w:pPr>
        <w:ind w:left="6120" w:hanging="180"/>
      </w:pPr>
    </w:lvl>
  </w:abstractNum>
  <w:abstractNum w:abstractNumId="15" w15:restartNumberingAfterBreak="0">
    <w:nsid w:val="35DB55AB"/>
    <w:multiLevelType w:val="hybridMultilevel"/>
    <w:tmpl w:val="5EBCEB60"/>
    <w:lvl w:ilvl="0" w:tplc="0403000F">
      <w:start w:val="1"/>
      <w:numFmt w:val="decimal"/>
      <w:lvlText w:val="%1."/>
      <w:lvlJc w:val="left"/>
      <w:pPr>
        <w:ind w:left="720" w:hanging="360"/>
      </w:pPr>
    </w:lvl>
    <w:lvl w:ilvl="1" w:tplc="04030019" w:tentative="1">
      <w:start w:val="1"/>
      <w:numFmt w:val="lowerLetter"/>
      <w:lvlText w:val="%2."/>
      <w:lvlJc w:val="left"/>
      <w:pPr>
        <w:ind w:left="1440" w:hanging="360"/>
      </w:pPr>
    </w:lvl>
    <w:lvl w:ilvl="2" w:tplc="0403001B" w:tentative="1">
      <w:start w:val="1"/>
      <w:numFmt w:val="lowerRoman"/>
      <w:lvlText w:val="%3."/>
      <w:lvlJc w:val="right"/>
      <w:pPr>
        <w:ind w:left="2160" w:hanging="180"/>
      </w:pPr>
    </w:lvl>
    <w:lvl w:ilvl="3" w:tplc="0403000F" w:tentative="1">
      <w:start w:val="1"/>
      <w:numFmt w:val="decimal"/>
      <w:lvlText w:val="%4."/>
      <w:lvlJc w:val="left"/>
      <w:pPr>
        <w:ind w:left="2880" w:hanging="360"/>
      </w:pPr>
    </w:lvl>
    <w:lvl w:ilvl="4" w:tplc="04030019" w:tentative="1">
      <w:start w:val="1"/>
      <w:numFmt w:val="lowerLetter"/>
      <w:lvlText w:val="%5."/>
      <w:lvlJc w:val="left"/>
      <w:pPr>
        <w:ind w:left="3600" w:hanging="360"/>
      </w:pPr>
    </w:lvl>
    <w:lvl w:ilvl="5" w:tplc="0403001B" w:tentative="1">
      <w:start w:val="1"/>
      <w:numFmt w:val="lowerRoman"/>
      <w:lvlText w:val="%6."/>
      <w:lvlJc w:val="right"/>
      <w:pPr>
        <w:ind w:left="4320" w:hanging="180"/>
      </w:pPr>
    </w:lvl>
    <w:lvl w:ilvl="6" w:tplc="0403000F" w:tentative="1">
      <w:start w:val="1"/>
      <w:numFmt w:val="decimal"/>
      <w:lvlText w:val="%7."/>
      <w:lvlJc w:val="left"/>
      <w:pPr>
        <w:ind w:left="5040" w:hanging="360"/>
      </w:pPr>
    </w:lvl>
    <w:lvl w:ilvl="7" w:tplc="04030019" w:tentative="1">
      <w:start w:val="1"/>
      <w:numFmt w:val="lowerLetter"/>
      <w:lvlText w:val="%8."/>
      <w:lvlJc w:val="left"/>
      <w:pPr>
        <w:ind w:left="5760" w:hanging="360"/>
      </w:pPr>
    </w:lvl>
    <w:lvl w:ilvl="8" w:tplc="0403001B" w:tentative="1">
      <w:start w:val="1"/>
      <w:numFmt w:val="lowerRoman"/>
      <w:lvlText w:val="%9."/>
      <w:lvlJc w:val="right"/>
      <w:pPr>
        <w:ind w:left="6480" w:hanging="180"/>
      </w:pPr>
    </w:lvl>
  </w:abstractNum>
  <w:abstractNum w:abstractNumId="16" w15:restartNumberingAfterBreak="0">
    <w:nsid w:val="3FF85E4F"/>
    <w:multiLevelType w:val="multilevel"/>
    <w:tmpl w:val="9BD26D52"/>
    <w:lvl w:ilvl="0">
      <w:start w:val="1"/>
      <w:numFmt w:val="bullet"/>
      <w:lvlText w:val=""/>
      <w:lvlJc w:val="left"/>
      <w:pPr>
        <w:ind w:left="227" w:hanging="227"/>
      </w:pPr>
      <w:rPr>
        <w:rFonts w:ascii="Symbol" w:hAnsi="Symbol" w:hint="default"/>
        <w:color w:val="9C1F2D"/>
      </w:rPr>
    </w:lvl>
    <w:lvl w:ilvl="1">
      <w:start w:val="1"/>
      <w:numFmt w:val="bullet"/>
      <w:lvlText w:val="-"/>
      <w:lvlJc w:val="left"/>
      <w:pPr>
        <w:ind w:left="340" w:hanging="113"/>
      </w:pPr>
      <w:rPr>
        <w:rFonts w:ascii="Arial" w:hAnsi="Arial" w:hint="default"/>
      </w:rPr>
    </w:lvl>
    <w:lvl w:ilvl="2">
      <w:start w:val="1"/>
      <w:numFmt w:val="bullet"/>
      <w:lvlText w:val=""/>
      <w:lvlJc w:val="left"/>
      <w:pPr>
        <w:ind w:left="453" w:hanging="113"/>
      </w:pPr>
      <w:rPr>
        <w:rFonts w:ascii="Wingdings" w:hAnsi="Wingdings" w:hint="default"/>
      </w:rPr>
    </w:lvl>
    <w:lvl w:ilvl="3">
      <w:start w:val="1"/>
      <w:numFmt w:val="bullet"/>
      <w:lvlText w:val=""/>
      <w:lvlJc w:val="left"/>
      <w:pPr>
        <w:ind w:left="566" w:hanging="227"/>
      </w:pPr>
      <w:rPr>
        <w:rFonts w:ascii="Symbol" w:hAnsi="Symbol" w:hint="default"/>
      </w:rPr>
    </w:lvl>
    <w:lvl w:ilvl="4">
      <w:start w:val="1"/>
      <w:numFmt w:val="bullet"/>
      <w:lvlText w:val="o"/>
      <w:lvlJc w:val="left"/>
      <w:pPr>
        <w:ind w:left="679" w:hanging="227"/>
      </w:pPr>
      <w:rPr>
        <w:rFonts w:ascii="Courier New" w:hAnsi="Courier New" w:cs="Courier New" w:hint="default"/>
      </w:rPr>
    </w:lvl>
    <w:lvl w:ilvl="5">
      <w:start w:val="1"/>
      <w:numFmt w:val="bullet"/>
      <w:lvlText w:val=""/>
      <w:lvlJc w:val="left"/>
      <w:pPr>
        <w:ind w:left="792" w:hanging="227"/>
      </w:pPr>
      <w:rPr>
        <w:rFonts w:ascii="Wingdings" w:hAnsi="Wingdings" w:hint="default"/>
      </w:rPr>
    </w:lvl>
    <w:lvl w:ilvl="6">
      <w:start w:val="1"/>
      <w:numFmt w:val="bullet"/>
      <w:lvlText w:val=""/>
      <w:lvlJc w:val="left"/>
      <w:pPr>
        <w:ind w:left="905" w:hanging="227"/>
      </w:pPr>
      <w:rPr>
        <w:rFonts w:ascii="Symbol" w:hAnsi="Symbol" w:hint="default"/>
      </w:rPr>
    </w:lvl>
    <w:lvl w:ilvl="7">
      <w:start w:val="1"/>
      <w:numFmt w:val="bullet"/>
      <w:lvlText w:val="o"/>
      <w:lvlJc w:val="left"/>
      <w:pPr>
        <w:ind w:left="1018" w:hanging="227"/>
      </w:pPr>
      <w:rPr>
        <w:rFonts w:ascii="Courier New" w:hAnsi="Courier New" w:cs="Courier New" w:hint="default"/>
      </w:rPr>
    </w:lvl>
    <w:lvl w:ilvl="8">
      <w:start w:val="1"/>
      <w:numFmt w:val="bullet"/>
      <w:lvlText w:val=""/>
      <w:lvlJc w:val="left"/>
      <w:pPr>
        <w:ind w:left="1131" w:hanging="227"/>
      </w:pPr>
      <w:rPr>
        <w:rFonts w:ascii="Wingdings" w:hAnsi="Wingdings" w:hint="default"/>
      </w:rPr>
    </w:lvl>
  </w:abstractNum>
  <w:abstractNum w:abstractNumId="17" w15:restartNumberingAfterBreak="0">
    <w:nsid w:val="56CA418F"/>
    <w:multiLevelType w:val="multilevel"/>
    <w:tmpl w:val="55A611B6"/>
    <w:lvl w:ilvl="0">
      <w:start w:val="1"/>
      <w:numFmt w:val="bullet"/>
      <w:lvlText w:val="o"/>
      <w:lvlJc w:val="left"/>
      <w:pPr>
        <w:ind w:left="720" w:hanging="360"/>
      </w:pPr>
      <w:rPr>
        <w:rFonts w:ascii="Courier New" w:hAnsi="Courier New" w:cs="Courier New" w:hint="default"/>
      </w:rPr>
    </w:lvl>
    <w:lvl w:ilvl="1">
      <w:start w:val="1"/>
      <w:numFmt w:val="bullet"/>
      <w:lvlText w:val="o"/>
      <w:lvlJc w:val="left"/>
      <w:pPr>
        <w:ind w:left="1440" w:hanging="360"/>
      </w:pPr>
      <w:rPr>
        <w:rFonts w:ascii="Courier New" w:hAnsi="Courier New" w:cs="Courier New" w:hint="default"/>
      </w:rPr>
    </w:lvl>
    <w:lvl w:ilvl="2" w:tentative="1">
      <w:start w:val="1"/>
      <w:numFmt w:val="bullet"/>
      <w:lvlText w:val=""/>
      <w:lvlJc w:val="left"/>
      <w:pPr>
        <w:ind w:left="2160" w:hanging="360"/>
      </w:pPr>
      <w:rPr>
        <w:rFonts w:ascii="Wingdings" w:hAnsi="Wingdings" w:hint="default"/>
      </w:rPr>
    </w:lvl>
    <w:lvl w:ilvl="3" w:tentative="1">
      <w:start w:val="1"/>
      <w:numFmt w:val="bullet"/>
      <w:lvlText w:val=""/>
      <w:lvlJc w:val="left"/>
      <w:pPr>
        <w:ind w:left="2880" w:hanging="360"/>
      </w:pPr>
      <w:rPr>
        <w:rFonts w:ascii="Symbol" w:hAnsi="Symbol" w:hint="default"/>
      </w:rPr>
    </w:lvl>
    <w:lvl w:ilvl="4" w:tentative="1">
      <w:start w:val="1"/>
      <w:numFmt w:val="bullet"/>
      <w:lvlText w:val="o"/>
      <w:lvlJc w:val="left"/>
      <w:pPr>
        <w:ind w:left="3600" w:hanging="360"/>
      </w:pPr>
      <w:rPr>
        <w:rFonts w:ascii="Courier New" w:hAnsi="Courier New" w:cs="Courier New" w:hint="default"/>
      </w:rPr>
    </w:lvl>
    <w:lvl w:ilvl="5" w:tentative="1">
      <w:start w:val="1"/>
      <w:numFmt w:val="bullet"/>
      <w:lvlText w:val=""/>
      <w:lvlJc w:val="left"/>
      <w:pPr>
        <w:ind w:left="4320" w:hanging="360"/>
      </w:pPr>
      <w:rPr>
        <w:rFonts w:ascii="Wingdings" w:hAnsi="Wingdings" w:hint="default"/>
      </w:rPr>
    </w:lvl>
    <w:lvl w:ilvl="6" w:tentative="1">
      <w:start w:val="1"/>
      <w:numFmt w:val="bullet"/>
      <w:lvlText w:val=""/>
      <w:lvlJc w:val="left"/>
      <w:pPr>
        <w:ind w:left="5040" w:hanging="360"/>
      </w:pPr>
      <w:rPr>
        <w:rFonts w:ascii="Symbol" w:hAnsi="Symbol" w:hint="default"/>
      </w:rPr>
    </w:lvl>
    <w:lvl w:ilvl="7" w:tentative="1">
      <w:start w:val="1"/>
      <w:numFmt w:val="bullet"/>
      <w:lvlText w:val="o"/>
      <w:lvlJc w:val="left"/>
      <w:pPr>
        <w:ind w:left="5760" w:hanging="360"/>
      </w:pPr>
      <w:rPr>
        <w:rFonts w:ascii="Courier New" w:hAnsi="Courier New" w:cs="Courier New" w:hint="default"/>
      </w:rPr>
    </w:lvl>
    <w:lvl w:ilvl="8" w:tentative="1">
      <w:start w:val="1"/>
      <w:numFmt w:val="bullet"/>
      <w:lvlText w:val=""/>
      <w:lvlJc w:val="left"/>
      <w:pPr>
        <w:ind w:left="6480" w:hanging="360"/>
      </w:pPr>
      <w:rPr>
        <w:rFonts w:ascii="Wingdings" w:hAnsi="Wingdings" w:hint="default"/>
      </w:rPr>
    </w:lvl>
  </w:abstractNum>
  <w:abstractNum w:abstractNumId="18" w15:restartNumberingAfterBreak="0">
    <w:nsid w:val="6652129F"/>
    <w:multiLevelType w:val="hybridMultilevel"/>
    <w:tmpl w:val="1E563B80"/>
    <w:lvl w:ilvl="0" w:tplc="0C0A0001">
      <w:start w:val="1"/>
      <w:numFmt w:val="bullet"/>
      <w:lvlText w:val=""/>
      <w:lvlJc w:val="left"/>
      <w:pPr>
        <w:ind w:left="720" w:hanging="360"/>
      </w:pPr>
      <w:rPr>
        <w:rFonts w:ascii="Symbol" w:hAnsi="Symbol" w:hint="default"/>
      </w:rPr>
    </w:lvl>
    <w:lvl w:ilvl="1" w:tplc="0C0A0003">
      <w:start w:val="1"/>
      <w:numFmt w:val="bullet"/>
      <w:lvlText w:val="o"/>
      <w:lvlJc w:val="left"/>
      <w:pPr>
        <w:ind w:left="1440" w:hanging="360"/>
      </w:pPr>
      <w:rPr>
        <w:rFonts w:ascii="Courier New" w:hAnsi="Courier New" w:cs="Courier New" w:hint="default"/>
      </w:rPr>
    </w:lvl>
    <w:lvl w:ilvl="2" w:tplc="0C0A0005" w:tentative="1">
      <w:start w:val="1"/>
      <w:numFmt w:val="bullet"/>
      <w:lvlText w:val=""/>
      <w:lvlJc w:val="left"/>
      <w:pPr>
        <w:ind w:left="2160" w:hanging="360"/>
      </w:pPr>
      <w:rPr>
        <w:rFonts w:ascii="Wingdings" w:hAnsi="Wingdings" w:hint="default"/>
      </w:rPr>
    </w:lvl>
    <w:lvl w:ilvl="3" w:tplc="0C0A0001" w:tentative="1">
      <w:start w:val="1"/>
      <w:numFmt w:val="bullet"/>
      <w:lvlText w:val=""/>
      <w:lvlJc w:val="left"/>
      <w:pPr>
        <w:ind w:left="2880" w:hanging="360"/>
      </w:pPr>
      <w:rPr>
        <w:rFonts w:ascii="Symbol" w:hAnsi="Symbol" w:hint="default"/>
      </w:rPr>
    </w:lvl>
    <w:lvl w:ilvl="4" w:tplc="0C0A0003" w:tentative="1">
      <w:start w:val="1"/>
      <w:numFmt w:val="bullet"/>
      <w:lvlText w:val="o"/>
      <w:lvlJc w:val="left"/>
      <w:pPr>
        <w:ind w:left="3600" w:hanging="360"/>
      </w:pPr>
      <w:rPr>
        <w:rFonts w:ascii="Courier New" w:hAnsi="Courier New" w:cs="Courier New" w:hint="default"/>
      </w:rPr>
    </w:lvl>
    <w:lvl w:ilvl="5" w:tplc="0C0A0005" w:tentative="1">
      <w:start w:val="1"/>
      <w:numFmt w:val="bullet"/>
      <w:lvlText w:val=""/>
      <w:lvlJc w:val="left"/>
      <w:pPr>
        <w:ind w:left="4320" w:hanging="360"/>
      </w:pPr>
      <w:rPr>
        <w:rFonts w:ascii="Wingdings" w:hAnsi="Wingdings" w:hint="default"/>
      </w:rPr>
    </w:lvl>
    <w:lvl w:ilvl="6" w:tplc="0C0A0001" w:tentative="1">
      <w:start w:val="1"/>
      <w:numFmt w:val="bullet"/>
      <w:lvlText w:val=""/>
      <w:lvlJc w:val="left"/>
      <w:pPr>
        <w:ind w:left="5040" w:hanging="360"/>
      </w:pPr>
      <w:rPr>
        <w:rFonts w:ascii="Symbol" w:hAnsi="Symbol" w:hint="default"/>
      </w:rPr>
    </w:lvl>
    <w:lvl w:ilvl="7" w:tplc="0C0A0003" w:tentative="1">
      <w:start w:val="1"/>
      <w:numFmt w:val="bullet"/>
      <w:lvlText w:val="o"/>
      <w:lvlJc w:val="left"/>
      <w:pPr>
        <w:ind w:left="5760" w:hanging="360"/>
      </w:pPr>
      <w:rPr>
        <w:rFonts w:ascii="Courier New" w:hAnsi="Courier New" w:cs="Courier New" w:hint="default"/>
      </w:rPr>
    </w:lvl>
    <w:lvl w:ilvl="8" w:tplc="0C0A0005" w:tentative="1">
      <w:start w:val="1"/>
      <w:numFmt w:val="bullet"/>
      <w:lvlText w:val=""/>
      <w:lvlJc w:val="left"/>
      <w:pPr>
        <w:ind w:left="6480" w:hanging="360"/>
      </w:pPr>
      <w:rPr>
        <w:rFonts w:ascii="Wingdings" w:hAnsi="Wingdings" w:hint="default"/>
      </w:rPr>
    </w:lvl>
  </w:abstractNum>
  <w:abstractNum w:abstractNumId="19" w15:restartNumberingAfterBreak="0">
    <w:nsid w:val="76171300"/>
    <w:multiLevelType w:val="multilevel"/>
    <w:tmpl w:val="F594F32A"/>
    <w:lvl w:ilvl="0">
      <w:start w:val="1"/>
      <w:numFmt w:val="bullet"/>
      <w:lvlText w:val=""/>
      <w:lvlJc w:val="left"/>
      <w:pPr>
        <w:ind w:left="227" w:hanging="227"/>
      </w:pPr>
      <w:rPr>
        <w:rFonts w:ascii="Symbol" w:hAnsi="Symbol" w:hint="default"/>
        <w:color w:val="9C1F2D"/>
      </w:rPr>
    </w:lvl>
    <w:lvl w:ilvl="1">
      <w:start w:val="1"/>
      <w:numFmt w:val="bullet"/>
      <w:lvlText w:val="-"/>
      <w:lvlJc w:val="left"/>
      <w:pPr>
        <w:ind w:left="454" w:hanging="227"/>
      </w:pPr>
      <w:rPr>
        <w:rFonts w:ascii="Arial" w:hAnsi="Arial" w:hint="default"/>
      </w:rPr>
    </w:lvl>
    <w:lvl w:ilvl="2">
      <w:start w:val="1"/>
      <w:numFmt w:val="bullet"/>
      <w:lvlText w:val=""/>
      <w:lvlJc w:val="left"/>
      <w:pPr>
        <w:ind w:left="2160" w:hanging="360"/>
      </w:pPr>
      <w:rPr>
        <w:rFonts w:ascii="Wingdings" w:hAnsi="Wingdings" w:hint="default"/>
      </w:rPr>
    </w:lvl>
    <w:lvl w:ilvl="3">
      <w:start w:val="1"/>
      <w:numFmt w:val="bullet"/>
      <w:lvlText w:val=""/>
      <w:lvlJc w:val="left"/>
      <w:pPr>
        <w:ind w:left="2880" w:hanging="360"/>
      </w:pPr>
      <w:rPr>
        <w:rFonts w:ascii="Symbol" w:hAnsi="Symbol" w:hint="default"/>
      </w:rPr>
    </w:lvl>
    <w:lvl w:ilvl="4">
      <w:start w:val="1"/>
      <w:numFmt w:val="bullet"/>
      <w:lvlText w:val="o"/>
      <w:lvlJc w:val="left"/>
      <w:pPr>
        <w:ind w:left="3600" w:hanging="360"/>
      </w:pPr>
      <w:rPr>
        <w:rFonts w:ascii="Courier New" w:hAnsi="Courier New" w:cs="Courier New" w:hint="default"/>
      </w:rPr>
    </w:lvl>
    <w:lvl w:ilvl="5">
      <w:start w:val="1"/>
      <w:numFmt w:val="bullet"/>
      <w:lvlText w:val=""/>
      <w:lvlJc w:val="left"/>
      <w:pPr>
        <w:ind w:left="4320" w:hanging="360"/>
      </w:pPr>
      <w:rPr>
        <w:rFonts w:ascii="Wingdings" w:hAnsi="Wingdings" w:hint="default"/>
      </w:rPr>
    </w:lvl>
    <w:lvl w:ilvl="6">
      <w:start w:val="1"/>
      <w:numFmt w:val="bullet"/>
      <w:lvlText w:val=""/>
      <w:lvlJc w:val="left"/>
      <w:pPr>
        <w:ind w:left="5040" w:hanging="360"/>
      </w:pPr>
      <w:rPr>
        <w:rFonts w:ascii="Symbol" w:hAnsi="Symbol" w:hint="default"/>
      </w:rPr>
    </w:lvl>
    <w:lvl w:ilvl="7">
      <w:start w:val="1"/>
      <w:numFmt w:val="bullet"/>
      <w:lvlText w:val="o"/>
      <w:lvlJc w:val="left"/>
      <w:pPr>
        <w:ind w:left="5760" w:hanging="360"/>
      </w:pPr>
      <w:rPr>
        <w:rFonts w:ascii="Courier New" w:hAnsi="Courier New" w:cs="Courier New" w:hint="default"/>
      </w:rPr>
    </w:lvl>
    <w:lvl w:ilvl="8">
      <w:start w:val="1"/>
      <w:numFmt w:val="bullet"/>
      <w:lvlText w:val=""/>
      <w:lvlJc w:val="left"/>
      <w:pPr>
        <w:ind w:left="6480" w:hanging="360"/>
      </w:pPr>
      <w:rPr>
        <w:rFonts w:ascii="Wingdings" w:hAnsi="Wingdings" w:hint="default"/>
      </w:rPr>
    </w:lvl>
  </w:abstractNum>
  <w:num w:numId="1" w16cid:durableId="534730048">
    <w:abstractNumId w:val="13"/>
  </w:num>
  <w:num w:numId="2" w16cid:durableId="366029917">
    <w:abstractNumId w:val="16"/>
  </w:num>
  <w:num w:numId="3" w16cid:durableId="1916822062">
    <w:abstractNumId w:val="19"/>
  </w:num>
  <w:num w:numId="4" w16cid:durableId="1378312755">
    <w:abstractNumId w:val="10"/>
  </w:num>
  <w:num w:numId="5" w16cid:durableId="2035419686">
    <w:abstractNumId w:val="9"/>
  </w:num>
  <w:num w:numId="6" w16cid:durableId="632371135">
    <w:abstractNumId w:val="7"/>
  </w:num>
  <w:num w:numId="7" w16cid:durableId="926377889">
    <w:abstractNumId w:val="6"/>
  </w:num>
  <w:num w:numId="8" w16cid:durableId="154954170">
    <w:abstractNumId w:val="5"/>
  </w:num>
  <w:num w:numId="9" w16cid:durableId="180509405">
    <w:abstractNumId w:val="4"/>
  </w:num>
  <w:num w:numId="10" w16cid:durableId="154730659">
    <w:abstractNumId w:val="8"/>
  </w:num>
  <w:num w:numId="11" w16cid:durableId="232856949">
    <w:abstractNumId w:val="3"/>
  </w:num>
  <w:num w:numId="12" w16cid:durableId="1623414764">
    <w:abstractNumId w:val="2"/>
  </w:num>
  <w:num w:numId="13" w16cid:durableId="874538454">
    <w:abstractNumId w:val="1"/>
  </w:num>
  <w:num w:numId="14" w16cid:durableId="1101418885">
    <w:abstractNumId w:val="0"/>
  </w:num>
  <w:num w:numId="15" w16cid:durableId="2139951918">
    <w:abstractNumId w:val="11"/>
  </w:num>
  <w:num w:numId="16" w16cid:durableId="1190293567">
    <w:abstractNumId w:val="14"/>
  </w:num>
  <w:num w:numId="17" w16cid:durableId="1595748537">
    <w:abstractNumId w:val="17"/>
  </w:num>
  <w:num w:numId="18" w16cid:durableId="6908349">
    <w:abstractNumId w:val="15"/>
  </w:num>
  <w:num w:numId="19" w16cid:durableId="878321664">
    <w:abstractNumId w:val="18"/>
  </w:num>
  <w:num w:numId="20" w16cid:durableId="1128277581">
    <w:abstractNumId w:val="12"/>
  </w:num>
</w:numbering>
</file>

<file path=word/settings.xml><?xml version="1.0" encoding="utf-8"?>
<w:settings xmlns:mc="http://schemas.openxmlformats.org/markup-compatibility/2006" xmlns:o="urn:schemas-microsoft-com:office:office" xmlns:r="http://schemas.openxmlformats.org/officeDocument/2006/relationships" xmlns:m="http://schemas.openxmlformats.org/officeDocument/2006/math" xmlns:v="urn:schemas-microsoft-com:vml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xmlns:sl="http://schemas.openxmlformats.org/schemaLibrary/2006/main" mc:Ignorable="w14 w15 w16se w16cid w16 w16cex w16sdtdh w16sdtfl w16du">
  <w:zoom w:percent="120"/>
  <w:proofState w:spelling="clean" w:grammar="clean"/>
  <w:attachedTemplate r:id="rId1"/>
  <w:stylePaneFormatFilter w:val="1001" w:allStyles="1" w:customStyles="0" w:latentStyles="0" w:stylesInUse="0" w:headingStyles="0" w:numberingStyles="0" w:tableStyles="0" w:directFormattingOnRuns="0" w:directFormattingOnParagraphs="0" w:directFormattingOnNumbering="0" w:directFormattingOnTables="0" w:clearFormatting="1" w:top3HeadingStyles="0" w:visibleStyles="0" w:alternateStyleNames="0"/>
  <w:defaultTabStop w:val="227"/>
  <w:hyphenationZone w:val="425"/>
  <w:evenAndOddHeaders/>
  <w:characterSpacingControl w:val="doNotCompress"/>
  <w:hdrShapeDefaults>
    <o:shapedefaults v:ext="edit" spidmax="2050"/>
  </w:hdrShapeDefaults>
  <w:footnotePr>
    <w:footnote w:id="-1"/>
    <w:footnote w:id="0"/>
    <w:footnote w:id="1"/>
  </w:footnotePr>
  <w:endnotePr>
    <w:endnote w:id="-1"/>
    <w:endnote w:id="0"/>
  </w:endnotePr>
  <w:compat>
    <w:compatSetting w:name="compatibilityMode" w:uri="http://schemas.microsoft.com/office/word" w:val="15"/>
    <w:compatSetting w:name="overrideTableStyleFontSizeAndJustification" w:uri="http://schemas.microsoft.com/office/word" w:val="1"/>
    <w:compatSetting w:name="enableOpenTypeFeatures" w:uri="http://schemas.microsoft.com/office/word" w:val="1"/>
    <w:compatSetting w:name="doNotFlipMirrorIndents" w:uri="http://schemas.microsoft.com/office/word" w:val="1"/>
    <w:compatSetting w:name="differentiateMultirowTableHeaders" w:uri="http://schemas.microsoft.com/office/word" w:val="1"/>
    <w:compatSetting w:name="useWord2013TrackBottomHyphenation" w:uri="http://schemas.microsoft.com/office/word" w:val="0"/>
  </w:compat>
  <w:rsids>
    <w:rsidRoot w:val="00A17477"/>
    <w:rsid w:val="000242F5"/>
    <w:rsid w:val="000250B1"/>
    <w:rsid w:val="0005199A"/>
    <w:rsid w:val="00075C7E"/>
    <w:rsid w:val="000777DD"/>
    <w:rsid w:val="000857C7"/>
    <w:rsid w:val="000A790A"/>
    <w:rsid w:val="000D4373"/>
    <w:rsid w:val="000D4CCB"/>
    <w:rsid w:val="000E25B2"/>
    <w:rsid w:val="000F6E46"/>
    <w:rsid w:val="0011120E"/>
    <w:rsid w:val="00116834"/>
    <w:rsid w:val="00120E27"/>
    <w:rsid w:val="00121C93"/>
    <w:rsid w:val="0012472E"/>
    <w:rsid w:val="00134478"/>
    <w:rsid w:val="0013796C"/>
    <w:rsid w:val="00137C11"/>
    <w:rsid w:val="00143F68"/>
    <w:rsid w:val="00147285"/>
    <w:rsid w:val="001523AE"/>
    <w:rsid w:val="00152DEF"/>
    <w:rsid w:val="00155807"/>
    <w:rsid w:val="001717E6"/>
    <w:rsid w:val="00171E74"/>
    <w:rsid w:val="00172BAB"/>
    <w:rsid w:val="001775AA"/>
    <w:rsid w:val="00182CF0"/>
    <w:rsid w:val="00197590"/>
    <w:rsid w:val="001B25B4"/>
    <w:rsid w:val="001B4D1E"/>
    <w:rsid w:val="001B699B"/>
    <w:rsid w:val="001C153C"/>
    <w:rsid w:val="001D2713"/>
    <w:rsid w:val="001D3E8F"/>
    <w:rsid w:val="001D7219"/>
    <w:rsid w:val="001E3933"/>
    <w:rsid w:val="001F0BF6"/>
    <w:rsid w:val="001F29BE"/>
    <w:rsid w:val="00201950"/>
    <w:rsid w:val="00205FCB"/>
    <w:rsid w:val="00224FDD"/>
    <w:rsid w:val="00233613"/>
    <w:rsid w:val="00234CD5"/>
    <w:rsid w:val="00250F6E"/>
    <w:rsid w:val="0025696C"/>
    <w:rsid w:val="00256C45"/>
    <w:rsid w:val="002642BA"/>
    <w:rsid w:val="0027098E"/>
    <w:rsid w:val="002771EF"/>
    <w:rsid w:val="00277699"/>
    <w:rsid w:val="00280C20"/>
    <w:rsid w:val="00280E4D"/>
    <w:rsid w:val="00297D42"/>
    <w:rsid w:val="002A39B5"/>
    <w:rsid w:val="002B3EB4"/>
    <w:rsid w:val="002B7BDC"/>
    <w:rsid w:val="002C0002"/>
    <w:rsid w:val="002C2095"/>
    <w:rsid w:val="002E13FE"/>
    <w:rsid w:val="002E3092"/>
    <w:rsid w:val="003006F5"/>
    <w:rsid w:val="0033503C"/>
    <w:rsid w:val="003512FC"/>
    <w:rsid w:val="003525D8"/>
    <w:rsid w:val="00357771"/>
    <w:rsid w:val="00362ACA"/>
    <w:rsid w:val="00384197"/>
    <w:rsid w:val="0038571A"/>
    <w:rsid w:val="003A1D46"/>
    <w:rsid w:val="003C13BA"/>
    <w:rsid w:val="003C1D2F"/>
    <w:rsid w:val="003C2DFA"/>
    <w:rsid w:val="003D028A"/>
    <w:rsid w:val="003D4B06"/>
    <w:rsid w:val="003D7974"/>
    <w:rsid w:val="003E6393"/>
    <w:rsid w:val="003F6EFA"/>
    <w:rsid w:val="004041F4"/>
    <w:rsid w:val="0041308A"/>
    <w:rsid w:val="00452318"/>
    <w:rsid w:val="0045471F"/>
    <w:rsid w:val="00455F15"/>
    <w:rsid w:val="00457366"/>
    <w:rsid w:val="00471757"/>
    <w:rsid w:val="004876BC"/>
    <w:rsid w:val="004B2750"/>
    <w:rsid w:val="004C5C98"/>
    <w:rsid w:val="004D1FBF"/>
    <w:rsid w:val="004D430B"/>
    <w:rsid w:val="004E6B19"/>
    <w:rsid w:val="004F1D0F"/>
    <w:rsid w:val="004F2470"/>
    <w:rsid w:val="004F64C4"/>
    <w:rsid w:val="00502EFC"/>
    <w:rsid w:val="00504501"/>
    <w:rsid w:val="00505B1D"/>
    <w:rsid w:val="00510BE5"/>
    <w:rsid w:val="005216DE"/>
    <w:rsid w:val="005305C4"/>
    <w:rsid w:val="00533C0D"/>
    <w:rsid w:val="00536829"/>
    <w:rsid w:val="00537C9D"/>
    <w:rsid w:val="00537DF7"/>
    <w:rsid w:val="00550524"/>
    <w:rsid w:val="00550DC1"/>
    <w:rsid w:val="005547BC"/>
    <w:rsid w:val="00555EDD"/>
    <w:rsid w:val="005619F3"/>
    <w:rsid w:val="005712A0"/>
    <w:rsid w:val="00576DAE"/>
    <w:rsid w:val="00586371"/>
    <w:rsid w:val="00596799"/>
    <w:rsid w:val="00597826"/>
    <w:rsid w:val="00597982"/>
    <w:rsid w:val="005A0985"/>
    <w:rsid w:val="005B07C5"/>
    <w:rsid w:val="005C0AD6"/>
    <w:rsid w:val="005C0CEF"/>
    <w:rsid w:val="005C2777"/>
    <w:rsid w:val="005D17F3"/>
    <w:rsid w:val="005D3CFE"/>
    <w:rsid w:val="005F1091"/>
    <w:rsid w:val="00612595"/>
    <w:rsid w:val="006178B5"/>
    <w:rsid w:val="006305A3"/>
    <w:rsid w:val="006317F3"/>
    <w:rsid w:val="006321F7"/>
    <w:rsid w:val="006343D4"/>
    <w:rsid w:val="00640324"/>
    <w:rsid w:val="00666999"/>
    <w:rsid w:val="0068690F"/>
    <w:rsid w:val="006A54AF"/>
    <w:rsid w:val="006A5DA0"/>
    <w:rsid w:val="006C4F05"/>
    <w:rsid w:val="006E06C4"/>
    <w:rsid w:val="006E71EE"/>
    <w:rsid w:val="007114C6"/>
    <w:rsid w:val="0071491B"/>
    <w:rsid w:val="0072256D"/>
    <w:rsid w:val="007229E2"/>
    <w:rsid w:val="0072363B"/>
    <w:rsid w:val="00732611"/>
    <w:rsid w:val="00733191"/>
    <w:rsid w:val="00746AE5"/>
    <w:rsid w:val="007513AA"/>
    <w:rsid w:val="00756D46"/>
    <w:rsid w:val="007634A1"/>
    <w:rsid w:val="00773AC2"/>
    <w:rsid w:val="007969C2"/>
    <w:rsid w:val="007B1F1A"/>
    <w:rsid w:val="007B288B"/>
    <w:rsid w:val="007C6640"/>
    <w:rsid w:val="007C7EF5"/>
    <w:rsid w:val="007D6AB1"/>
    <w:rsid w:val="007E0AC2"/>
    <w:rsid w:val="007E32BC"/>
    <w:rsid w:val="007F019C"/>
    <w:rsid w:val="007F49B5"/>
    <w:rsid w:val="00803094"/>
    <w:rsid w:val="00833DDE"/>
    <w:rsid w:val="00837D5E"/>
    <w:rsid w:val="0084041D"/>
    <w:rsid w:val="00844707"/>
    <w:rsid w:val="008469C2"/>
    <w:rsid w:val="00850469"/>
    <w:rsid w:val="008B014E"/>
    <w:rsid w:val="008D5CCD"/>
    <w:rsid w:val="008E39E6"/>
    <w:rsid w:val="0090340C"/>
    <w:rsid w:val="00913A65"/>
    <w:rsid w:val="00936D30"/>
    <w:rsid w:val="00946C0F"/>
    <w:rsid w:val="00954072"/>
    <w:rsid w:val="00974273"/>
    <w:rsid w:val="009765FC"/>
    <w:rsid w:val="00984A4A"/>
    <w:rsid w:val="00990471"/>
    <w:rsid w:val="009B3B2B"/>
    <w:rsid w:val="009B41E8"/>
    <w:rsid w:val="009B5F8A"/>
    <w:rsid w:val="009C1403"/>
    <w:rsid w:val="009D5123"/>
    <w:rsid w:val="009E3F82"/>
    <w:rsid w:val="009E56FC"/>
    <w:rsid w:val="009E7225"/>
    <w:rsid w:val="009F77A4"/>
    <w:rsid w:val="00A00C6D"/>
    <w:rsid w:val="00A00EB5"/>
    <w:rsid w:val="00A11B3A"/>
    <w:rsid w:val="00A17477"/>
    <w:rsid w:val="00A23867"/>
    <w:rsid w:val="00A23872"/>
    <w:rsid w:val="00A25747"/>
    <w:rsid w:val="00A274E1"/>
    <w:rsid w:val="00A3158C"/>
    <w:rsid w:val="00A3380A"/>
    <w:rsid w:val="00A63EF5"/>
    <w:rsid w:val="00A878F7"/>
    <w:rsid w:val="00A92C6A"/>
    <w:rsid w:val="00AA4A8B"/>
    <w:rsid w:val="00AB5867"/>
    <w:rsid w:val="00AC4F94"/>
    <w:rsid w:val="00AC56CB"/>
    <w:rsid w:val="00AC7529"/>
    <w:rsid w:val="00AD269A"/>
    <w:rsid w:val="00AD7EDC"/>
    <w:rsid w:val="00AE735E"/>
    <w:rsid w:val="00AF319D"/>
    <w:rsid w:val="00AF4A04"/>
    <w:rsid w:val="00AF5DFC"/>
    <w:rsid w:val="00B007BA"/>
    <w:rsid w:val="00B15C34"/>
    <w:rsid w:val="00B521B7"/>
    <w:rsid w:val="00B7124C"/>
    <w:rsid w:val="00B7155B"/>
    <w:rsid w:val="00B86117"/>
    <w:rsid w:val="00B94E66"/>
    <w:rsid w:val="00B950C5"/>
    <w:rsid w:val="00B95F6B"/>
    <w:rsid w:val="00BD3538"/>
    <w:rsid w:val="00BD7236"/>
    <w:rsid w:val="00BF528C"/>
    <w:rsid w:val="00C00ADF"/>
    <w:rsid w:val="00C02B35"/>
    <w:rsid w:val="00C107A3"/>
    <w:rsid w:val="00C11121"/>
    <w:rsid w:val="00C15F9C"/>
    <w:rsid w:val="00C21C59"/>
    <w:rsid w:val="00C30205"/>
    <w:rsid w:val="00C37921"/>
    <w:rsid w:val="00C571CF"/>
    <w:rsid w:val="00C70CB1"/>
    <w:rsid w:val="00C72D74"/>
    <w:rsid w:val="00C82CB0"/>
    <w:rsid w:val="00C83A12"/>
    <w:rsid w:val="00C83E15"/>
    <w:rsid w:val="00C95630"/>
    <w:rsid w:val="00C96284"/>
    <w:rsid w:val="00CA0A31"/>
    <w:rsid w:val="00CA0FF1"/>
    <w:rsid w:val="00CB1274"/>
    <w:rsid w:val="00CD19DC"/>
    <w:rsid w:val="00CD5298"/>
    <w:rsid w:val="00CD66E8"/>
    <w:rsid w:val="00CE05CE"/>
    <w:rsid w:val="00CE4A53"/>
    <w:rsid w:val="00CF1C2A"/>
    <w:rsid w:val="00CF7AF2"/>
    <w:rsid w:val="00D0638F"/>
    <w:rsid w:val="00D159DF"/>
    <w:rsid w:val="00D54B1F"/>
    <w:rsid w:val="00D847E3"/>
    <w:rsid w:val="00D921B8"/>
    <w:rsid w:val="00DA2CD8"/>
    <w:rsid w:val="00DB0E47"/>
    <w:rsid w:val="00DB1A3D"/>
    <w:rsid w:val="00DC4A75"/>
    <w:rsid w:val="00DF338E"/>
    <w:rsid w:val="00E01C04"/>
    <w:rsid w:val="00E10CAF"/>
    <w:rsid w:val="00E124C5"/>
    <w:rsid w:val="00E25CF1"/>
    <w:rsid w:val="00E42CFB"/>
    <w:rsid w:val="00E50BC3"/>
    <w:rsid w:val="00E83B56"/>
    <w:rsid w:val="00E93B8E"/>
    <w:rsid w:val="00E952AD"/>
    <w:rsid w:val="00EA792F"/>
    <w:rsid w:val="00EB6570"/>
    <w:rsid w:val="00EC3F19"/>
    <w:rsid w:val="00EC4E39"/>
    <w:rsid w:val="00EC5CB6"/>
    <w:rsid w:val="00EE2055"/>
    <w:rsid w:val="00EE2444"/>
    <w:rsid w:val="00F01433"/>
    <w:rsid w:val="00F0166C"/>
    <w:rsid w:val="00F06A00"/>
    <w:rsid w:val="00F10B45"/>
    <w:rsid w:val="00F11B30"/>
    <w:rsid w:val="00F149D0"/>
    <w:rsid w:val="00F21417"/>
    <w:rsid w:val="00F3719A"/>
    <w:rsid w:val="00F40023"/>
    <w:rsid w:val="00F416C6"/>
    <w:rsid w:val="00F44BE0"/>
    <w:rsid w:val="00F52764"/>
    <w:rsid w:val="00F5653C"/>
    <w:rsid w:val="00F67E9F"/>
    <w:rsid w:val="00F9266D"/>
    <w:rsid w:val="00F931F6"/>
    <w:rsid w:val="00FA292D"/>
    <w:rsid w:val="00FB31F1"/>
    <w:rsid w:val="00FC0B60"/>
    <w:rsid w:val="00FC503D"/>
    <w:rsid w:val="00FD3CFC"/>
    <w:rsid w:val="00FE5FA6"/>
  </w:rsids>
  <m:mathPr>
    <m:mathFont m:val="Cambria Math"/>
    <m:brkBin m:val="before"/>
    <m:brkBinSub m:val="--"/>
    <m:smallFrac m:val="0"/>
    <m:dispDef/>
    <m:lMargin m:val="0"/>
    <m:rMargin m:val="0"/>
    <m:defJc m:val="centerGroup"/>
    <m:wrapIndent m:val="1440"/>
    <m:intLim m:val="subSup"/>
    <m:naryLim m:val="undOvr"/>
  </m:mathPr>
  <w:themeFontLang w:val="ca-ES" w:eastAsia="ja-JP" w:bidi="ar-SA"/>
  <w:clrSchemeMapping w:bg1="light1" w:t1="dark1" w:bg2="light2" w:t2="dark2" w:accent1="accent1" w:accent2="accent2" w:accent3="accent3" w:accent4="accent4" w:accent5="accent5" w:accent6="accent6" w:hyperlink="hyperlink" w:followedHyperlink="followedHyperlink"/>
  <w:shapeDefaults>
    <o:shapedefaults v:ext="edit" spidmax="2050"/>
    <o:shapelayout v:ext="edit">
      <o:idmap v:ext="edit" data="2"/>
    </o:shapelayout>
  </w:shapeDefaults>
  <w:decimalSymbol w:val=","/>
  <w:listSeparator w:val=";"/>
  <w14:docId w14:val="680C2FC0"/>
  <w15:chartTrackingRefBased/>
  <w15:docId w15:val="{F6BD9DB7-B49E-4902-A1FF-1E6B4E014F6F}"/>
</w:settings>
</file>

<file path=word/styles.xml><?xml version="1.0" encoding="utf-8"?>
<w:styles xmlns:mc="http://schemas.openxmlformats.org/markup-compatibility/2006" xmlns:r="http://schemas.openxmlformats.org/officeDocument/2006/relationships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mc:Ignorable="w14 w15 w16se w16cid w16 w16cex w16sdtdh w16sdtfl w16du">
  <w:docDefaults>
    <w:rPrDefault>
      <w:rPr>
        <w:rFonts w:ascii="Arial" w:eastAsiaTheme="minorHAnsi" w:hAnsi="Arial" w:cstheme="minorBidi"/>
        <w:sz w:val="21"/>
        <w:szCs w:val="21"/>
        <w:lang w:val="ca-ES" w:eastAsia="en-US" w:bidi="ar-SA"/>
      </w:rPr>
    </w:rPrDefault>
    <w:pPrDefault>
      <w:pPr>
        <w:spacing w:line="300" w:lineRule="exact"/>
        <w:jc w:val="both"/>
      </w:pPr>
    </w:pPrDefault>
  </w:docDefaults>
  <w:latentStyles w:defLockedState="0" w:defUIPriority="99" w:defSemiHidden="0" w:defUnhideWhenUsed="0" w:defQFormat="0" w:count="376">
    <w:lsdException w:name="Normal" w:uiPriority="0" w:qFormat="1"/>
    <w:lsdException w:name="heading 1" w:uiPriority="9" w:qFormat="1"/>
    <w:lsdException w:name="heading 2" w:semiHidden="1" w:uiPriority="9" w:unhideWhenUsed="1" w:qFormat="1"/>
    <w:lsdException w:name="heading 3" w:semiHidden="1" w:uiPriority="9" w:unhideWhenUsed="1" w:qFormat="1"/>
    <w:lsdException w:name="heading 4" w:semiHidden="1" w:uiPriority="9" w:unhideWhenUsed="1" w:qFormat="1"/>
    <w:lsdException w:name="heading 5" w:semiHidden="1" w:uiPriority="9" w:unhideWhenUsed="1" w:qFormat="1"/>
    <w:lsdException w:name="heading 6" w:semiHidden="1" w:uiPriority="9" w:unhideWhenUsed="1" w:qFormat="1"/>
    <w:lsdException w:name="heading 7" w:semiHidden="1" w:uiPriority="9" w:unhideWhenUsed="1" w:qFormat="1"/>
    <w:lsdException w:name="heading 8" w:semiHidden="1" w:uiPriority="9" w:unhideWhenUsed="1" w:qFormat="1"/>
    <w:lsdException w:name="heading 9" w:semiHidden="1" w:uiPriority="9" w:unhideWhenUsed="1" w:qFormat="1"/>
    <w:lsdException w:name="index 1" w:semiHidden="1" w:unhideWhenUsed="1"/>
    <w:lsdException w:name="index 2" w:semiHidden="1" w:unhideWhenUsed="1"/>
    <w:lsdException w:name="index 3" w:semiHidden="1" w:unhideWhenUsed="1"/>
    <w:lsdException w:name="index 4" w:semiHidden="1" w:unhideWhenUsed="1"/>
    <w:lsdException w:name="index 5" w:semiHidden="1" w:unhideWhenUsed="1"/>
    <w:lsdException w:name="index 6" w:semiHidden="1" w:unhideWhenUsed="1"/>
    <w:lsdException w:name="index 7" w:semiHidden="1" w:unhideWhenUsed="1"/>
    <w:lsdException w:name="index 8" w:semiHidden="1" w:unhideWhenUsed="1"/>
    <w:lsdException w:name="index 9" w:semiHidden="1" w:unhideWhenUsed="1"/>
    <w:lsdException w:name="toc 1" w:semiHidden="1" w:uiPriority="39" w:unhideWhenUsed="1"/>
    <w:lsdException w:name="toc 2" w:semiHidden="1" w:uiPriority="39" w:unhideWhenUsed="1"/>
    <w:lsdException w:name="toc 3" w:semiHidden="1" w:uiPriority="39" w:unhideWhenUsed="1"/>
    <w:lsdException w:name="toc 4" w:semiHidden="1" w:uiPriority="39" w:unhideWhenUsed="1"/>
    <w:lsdException w:name="toc 5" w:semiHidden="1" w:uiPriority="39" w:unhideWhenUsed="1"/>
    <w:lsdException w:name="toc 6" w:semiHidden="1" w:uiPriority="39" w:unhideWhenUsed="1"/>
    <w:lsdException w:name="toc 7" w:semiHidden="1" w:uiPriority="39" w:unhideWhenUsed="1"/>
    <w:lsdException w:name="toc 8" w:semiHidden="1" w:uiPriority="39" w:unhideWhenUsed="1"/>
    <w:lsdException w:name="toc 9" w:semiHidden="1" w:uiPriority="39" w:unhideWhenUsed="1"/>
    <w:lsdException w:name="Normal Indent" w:semiHidden="1" w:unhideWhenUsed="1"/>
    <w:lsdException w:name="footnote text" w:semiHidden="1" w:unhideWhenUsed="1"/>
    <w:lsdException w:name="annotation text" w:semiHidden="1" w:unhideWhenUsed="1"/>
    <w:lsdException w:name="header" w:semiHidden="1" w:unhideWhenUsed="1"/>
    <w:lsdException w:name="footer" w:semiHidden="1" w:unhideWhenUsed="1"/>
    <w:lsdException w:name="index heading" w:semiHidden="1" w:unhideWhenUsed="1"/>
    <w:lsdException w:name="caption" w:semiHidden="1" w:uiPriority="35" w:unhideWhenUsed="1" w:qFormat="1"/>
    <w:lsdException w:name="table of figures" w:semiHidden="1" w:unhideWhenUsed="1"/>
    <w:lsdException w:name="envelope address" w:semiHidden="1" w:unhideWhenUsed="1"/>
    <w:lsdException w:name="envelope return" w:semiHidden="1" w:unhideWhenUsed="1"/>
    <w:lsdException w:name="footnote reference" w:semiHidden="1" w:unhideWhenUsed="1"/>
    <w:lsdException w:name="annotation reference" w:semiHidden="1" w:unhideWhenUsed="1"/>
    <w:lsdException w:name="line number" w:semiHidden="1" w:unhideWhenUsed="1"/>
    <w:lsdException w:name="page number" w:semiHidden="1" w:unhideWhenUsed="1"/>
    <w:lsdException w:name="endnote reference" w:semiHidden="1" w:unhideWhenUsed="1"/>
    <w:lsdException w:name="endnote text" w:semiHidden="1" w:unhideWhenUsed="1"/>
    <w:lsdException w:name="table of authorities" w:semiHidden="1" w:unhideWhenUsed="1"/>
    <w:lsdException w:name="macro" w:semiHidden="1" w:unhideWhenUsed="1"/>
    <w:lsdException w:name="toa heading" w:semiHidden="1" w:unhideWhenUsed="1"/>
    <w:lsdException w:name="List" w:semiHidden="1" w:unhideWhenUsed="1"/>
    <w:lsdException w:name="List Bullet" w:semiHidden="1" w:unhideWhenUsed="1"/>
    <w:lsdException w:name="List Number" w:semiHidden="1" w:unhideWhenUsed="1"/>
    <w:lsdException w:name="List 2" w:semiHidden="1" w:unhideWhenUsed="1"/>
    <w:lsdException w:name="List 3" w:semiHidden="1" w:unhideWhenUsed="1"/>
    <w:lsdException w:name="List 4" w:semiHidden="1" w:unhideWhenUsed="1"/>
    <w:lsdException w:name="List 5" w:semiHidden="1" w:unhideWhenUsed="1"/>
    <w:lsdException w:name="List Bullet 2" w:semiHidden="1" w:unhideWhenUsed="1"/>
    <w:lsdException w:name="List Bullet 3" w:semiHidden="1" w:unhideWhenUsed="1"/>
    <w:lsdException w:name="List Bullet 4" w:semiHidden="1" w:unhideWhenUsed="1"/>
    <w:lsdException w:name="List Bullet 5" w:semiHidden="1" w:unhideWhenUsed="1"/>
    <w:lsdException w:name="List Number 2" w:semiHidden="1" w:unhideWhenUsed="1"/>
    <w:lsdException w:name="List Number 3" w:semiHidden="1" w:unhideWhenUsed="1"/>
    <w:lsdException w:name="List Number 4" w:semiHidden="1" w:unhideWhenUsed="1"/>
    <w:lsdException w:name="List Number 5" w:semiHidden="1" w:unhideWhenUsed="1"/>
    <w:lsdException w:name="Title" w:uiPriority="10" w:qFormat="1"/>
    <w:lsdException w:name="Closing" w:semiHidden="1" w:unhideWhenUsed="1"/>
    <w:lsdException w:name="Signature" w:semiHidden="1" w:unhideWhenUsed="1"/>
    <w:lsdException w:name="Default Paragraph Font" w:semiHidden="1" w:uiPriority="1" w:unhideWhenUsed="1"/>
    <w:lsdException w:name="Body Text" w:semiHidden="1" w:unhideWhenUsed="1"/>
    <w:lsdException w:name="Body Text Indent" w:semiHidden="1" w:unhideWhenUsed="1"/>
    <w:lsdException w:name="List Continue" w:semiHidden="1" w:unhideWhenUsed="1"/>
    <w:lsdException w:name="List Continue 2" w:semiHidden="1" w:unhideWhenUsed="1"/>
    <w:lsdException w:name="List Continue 3" w:semiHidden="1" w:unhideWhenUsed="1"/>
    <w:lsdException w:name="List Continue 4" w:semiHidden="1" w:unhideWhenUsed="1"/>
    <w:lsdException w:name="List Continue 5" w:semiHidden="1" w:unhideWhenUsed="1"/>
    <w:lsdException w:name="Message Header" w:semiHidden="1" w:unhideWhenUsed="1"/>
    <w:lsdException w:name="Subtitle" w:uiPriority="11" w:qFormat="1"/>
    <w:lsdException w:name="Salutation" w:semiHidden="1" w:unhideWhenUsed="1"/>
    <w:lsdException w:name="Date" w:semiHidden="1" w:unhideWhenUsed="1"/>
    <w:lsdException w:name="Body Text First Indent" w:semiHidden="1" w:unhideWhenUsed="1"/>
    <w:lsdException w:name="Body Text First Indent 2" w:semiHidden="1" w:unhideWhenUsed="1"/>
    <w:lsdException w:name="Note Heading" w:semiHidden="1" w:unhideWhenUsed="1"/>
    <w:lsdException w:name="Body Text 2" w:semiHidden="1" w:unhideWhenUsed="1"/>
    <w:lsdException w:name="Body Text 3" w:semiHidden="1" w:unhideWhenUsed="1"/>
    <w:lsdException w:name="Body Text Indent 2" w:semiHidden="1" w:unhideWhenUsed="1"/>
    <w:lsdException w:name="Body Text Indent 3" w:semiHidden="1" w:unhideWhenUsed="1"/>
    <w:lsdException w:name="Block Text" w:semiHidden="1" w:unhideWhenUsed="1"/>
    <w:lsdException w:name="Hyperlink" w:semiHidden="1" w:unhideWhenUsed="1"/>
    <w:lsdException w:name="FollowedHyperlink" w:semiHidden="1" w:unhideWhenUsed="1"/>
    <w:lsdException w:name="Strong" w:uiPriority="22"/>
    <w:lsdException w:name="Emphasis" w:uiPriority="20"/>
    <w:lsdException w:name="Document Map" w:semiHidden="1" w:unhideWhenUsed="1"/>
    <w:lsdException w:name="Plain Text" w:semiHidden="1" w:unhideWhenUsed="1"/>
    <w:lsdException w:name="E-mail Signature" w:semiHidden="1" w:unhideWhenUsed="1"/>
    <w:lsdException w:name="HTML Top of Form" w:semiHidden="1" w:unhideWhenUsed="1"/>
    <w:lsdException w:name="HTML Bottom of Form" w:semiHidden="1" w:unhideWhenUsed="1"/>
    <w:lsdException w:name="Normal (Web)" w:semiHidden="1" w:unhideWhenUsed="1"/>
    <w:lsdException w:name="HTML Acronym" w:semiHidden="1" w:unhideWhenUsed="1"/>
    <w:lsdException w:name="HTML Address" w:semiHidden="1" w:unhideWhenUsed="1"/>
    <w:lsdException w:name="HTML Cite" w:semiHidden="1" w:unhideWhenUsed="1"/>
    <w:lsdException w:name="HTML Code" w:semiHidden="1" w:unhideWhenUsed="1"/>
    <w:lsdException w:name="HTML Definition" w:semiHidden="1" w:unhideWhenUsed="1"/>
    <w:lsdException w:name="HTML Keyboard" w:semiHidden="1" w:unhideWhenUsed="1"/>
    <w:lsdException w:name="HTML Preformatted" w:semiHidden="1" w:unhideWhenUsed="1"/>
    <w:lsdException w:name="HTML Sample" w:semiHidden="1" w:unhideWhenUsed="1"/>
    <w:lsdException w:name="HTML Typewriter" w:semiHidden="1" w:unhideWhenUsed="1"/>
    <w:lsdException w:name="HTML Variable" w:semiHidden="1" w:unhideWhenUsed="1"/>
    <w:lsdException w:name="Normal Table" w:semiHidden="1" w:unhideWhenUsed="1"/>
    <w:lsdException w:name="annotation subject" w:semiHidden="1" w:unhideWhenUsed="1"/>
    <w:lsdException w:name="No List" w:semiHidden="1" w:unhideWhenUsed="1"/>
    <w:lsdException w:name="Outline List 1" w:semiHidden="1" w:unhideWhenUsed="1"/>
    <w:lsdException w:name="Outline List 2" w:semiHidden="1" w:unhideWhenUsed="1"/>
    <w:lsdException w:name="Outline List 3" w:semiHidden="1" w:unhideWhenUsed="1"/>
    <w:lsdException w:name="Table Simple 1" w:semiHidden="1" w:unhideWhenUsed="1"/>
    <w:lsdException w:name="Table Simple 2" w:semiHidden="1" w:unhideWhenUsed="1"/>
    <w:lsdException w:name="Table Simple 3" w:semiHidden="1" w:unhideWhenUsed="1"/>
    <w:lsdException w:name="Table Classic 1" w:semiHidden="1" w:unhideWhenUsed="1"/>
    <w:lsdException w:name="Table Classic 2" w:semiHidden="1" w:unhideWhenUsed="1"/>
    <w:lsdException w:name="Table Classic 3" w:semiHidden="1" w:unhideWhenUsed="1"/>
    <w:lsdException w:name="Table Classic 4" w:semiHidden="1" w:unhideWhenUsed="1"/>
    <w:lsdException w:name="Table Colorful 1" w:semiHidden="1" w:unhideWhenUsed="1"/>
    <w:lsdException w:name="Table Colorful 2" w:semiHidden="1" w:unhideWhenUsed="1"/>
    <w:lsdException w:name="Table Colorful 3" w:semiHidden="1" w:unhideWhenUsed="1"/>
    <w:lsdException w:name="Table Columns 1" w:semiHidden="1" w:unhideWhenUsed="1"/>
    <w:lsdException w:name="Table Columns 2" w:semiHidden="1" w:unhideWhenUsed="1"/>
    <w:lsdException w:name="Table Columns 3" w:semiHidden="1" w:unhideWhenUsed="1"/>
    <w:lsdException w:name="Table Columns 4" w:semiHidden="1" w:unhideWhenUsed="1"/>
    <w:lsdException w:name="Table Columns 5" w:semiHidden="1" w:unhideWhenUsed="1"/>
    <w:lsdException w:name="Table Grid 1" w:semiHidden="1" w:unhideWhenUsed="1"/>
    <w:lsdException w:name="Table Grid 2" w:semiHidden="1" w:unhideWhenUsed="1"/>
    <w:lsdException w:name="Table Grid 3" w:semiHidden="1" w:unhideWhenUsed="1"/>
    <w:lsdException w:name="Table Grid 4" w:semiHidden="1" w:unhideWhenUsed="1"/>
    <w:lsdException w:name="Table Grid 5" w:semiHidden="1" w:unhideWhenUsed="1"/>
    <w:lsdException w:name="Table Grid 6" w:semiHidden="1" w:unhideWhenUsed="1"/>
    <w:lsdException w:name="Table Grid 7" w:semiHidden="1" w:unhideWhenUsed="1"/>
    <w:lsdException w:name="Table Grid 8" w:semiHidden="1" w:unhideWhenUsed="1"/>
    <w:lsdException w:name="Table List 1" w:semiHidden="1" w:unhideWhenUsed="1"/>
    <w:lsdException w:name="Table List 2" w:semiHidden="1" w:unhideWhenUsed="1"/>
    <w:lsdException w:name="Table List 3" w:semiHidden="1" w:unhideWhenUsed="1"/>
    <w:lsdException w:name="Table List 4" w:semiHidden="1" w:unhideWhenUsed="1"/>
    <w:lsdException w:name="Table List 5" w:semiHidden="1" w:unhideWhenUsed="1"/>
    <w:lsdException w:name="Table List 6" w:semiHidden="1" w:unhideWhenUsed="1"/>
    <w:lsdException w:name="Table List 7" w:semiHidden="1" w:unhideWhenUsed="1"/>
    <w:lsdException w:name="Table List 8" w:semiHidden="1" w:unhideWhenUsed="1"/>
    <w:lsdException w:name="Table 3D effects 1" w:semiHidden="1" w:unhideWhenUsed="1"/>
    <w:lsdException w:name="Table 3D effects 2" w:semiHidden="1" w:unhideWhenUsed="1"/>
    <w:lsdException w:name="Table 3D effects 3" w:semiHidden="1" w:unhideWhenUsed="1"/>
    <w:lsdException w:name="Table Contemporary" w:semiHidden="1" w:unhideWhenUsed="1"/>
    <w:lsdException w:name="Table Elegant" w:semiHidden="1" w:unhideWhenUsed="1"/>
    <w:lsdException w:name="Table Professional" w:semiHidden="1" w:unhideWhenUsed="1"/>
    <w:lsdException w:name="Table Subtle 1" w:semiHidden="1" w:unhideWhenUsed="1"/>
    <w:lsdException w:name="Table Subtle 2" w:semiHidden="1" w:unhideWhenUsed="1"/>
    <w:lsdException w:name="Table Web 1" w:semiHidden="1" w:unhideWhenUsed="1"/>
    <w:lsdException w:name="Table Web 2" w:semiHidden="1" w:unhideWhenUsed="1"/>
    <w:lsdException w:name="Table Web 3" w:semiHidden="1" w:unhideWhenUsed="1"/>
    <w:lsdException w:name="Balloon Text" w:semiHidden="1" w:unhideWhenUsed="1"/>
    <w:lsdException w:name="Table Grid" w:uiPriority="39"/>
    <w:lsdException w:name="Table Theme" w:semiHidden="1" w:unhideWhenUsed="1"/>
    <w:lsdException w:name="Placeholder Text" w:semiHidden="1"/>
    <w:lsdException w:name="No Spacing" w:uiPriority="1"/>
    <w:lsdException w:name="Light Shading" w:uiPriority="60"/>
    <w:lsdException w:name="Light List" w:uiPriority="61"/>
    <w:lsdException w:name="Light Grid" w:uiPriority="62"/>
    <w:lsdException w:name="Medium Shading 1" w:uiPriority="63"/>
    <w:lsdException w:name="Medium Shading 2" w:uiPriority="64"/>
    <w:lsdException w:name="Medium List 1" w:uiPriority="65"/>
    <w:lsdException w:name="Medium List 2" w:uiPriority="66"/>
    <w:lsdException w:name="Medium Grid 1" w:uiPriority="67"/>
    <w:lsdException w:name="Medium Grid 2" w:uiPriority="68"/>
    <w:lsdException w:name="Medium Grid 3" w:uiPriority="69"/>
    <w:lsdException w:name="Dark List" w:uiPriority="70"/>
    <w:lsdException w:name="Colorful Shading" w:uiPriority="71"/>
    <w:lsdException w:name="Colorful List" w:uiPriority="72"/>
    <w:lsdException w:name="Colorful Grid" w:uiPriority="73"/>
    <w:lsdException w:name="Light Shading Accent 1" w:uiPriority="60"/>
    <w:lsdException w:name="Light List Accent 1" w:uiPriority="61"/>
    <w:lsdException w:name="Light Grid Accent 1" w:uiPriority="62"/>
    <w:lsdException w:name="Medium Shading 1 Accent 1" w:uiPriority="63"/>
    <w:lsdException w:name="Medium Shading 2 Accent 1" w:uiPriority="64"/>
    <w:lsdException w:name="Medium List 1 Accent 1" w:uiPriority="65"/>
    <w:lsdException w:name="Revision" w:semiHidden="1"/>
    <w:lsdException w:name="List Paragraph" w:uiPriority="34" w:qFormat="1"/>
    <w:lsdException w:name="Quote" w:uiPriority="29" w:qFormat="1"/>
    <w:lsdException w:name="Intense Quote" w:uiPriority="30"/>
    <w:lsdException w:name="Medium List 2 Accent 1" w:uiPriority="66"/>
    <w:lsdException w:name="Medium Grid 1 Accent 1" w:uiPriority="67"/>
    <w:lsdException w:name="Medium Grid 2 Accent 1" w:uiPriority="68"/>
    <w:lsdException w:name="Medium Grid 3 Accent 1" w:uiPriority="69"/>
    <w:lsdException w:name="Dark List Accent 1" w:uiPriority="70"/>
    <w:lsdException w:name="Colorful Shading Accent 1" w:uiPriority="71"/>
    <w:lsdException w:name="Colorful List Accent 1" w:uiPriority="72"/>
    <w:lsdException w:name="Colorful Grid Accent 1" w:uiPriority="73"/>
    <w:lsdException w:name="Light Shading Accent 2" w:uiPriority="60"/>
    <w:lsdException w:name="Light List Accent 2" w:uiPriority="61"/>
    <w:lsdException w:name="Light Grid Accent 2" w:uiPriority="62"/>
    <w:lsdException w:name="Medium Shading 1 Accent 2" w:uiPriority="63"/>
    <w:lsdException w:name="Medium Shading 2 Accent 2" w:uiPriority="64"/>
    <w:lsdException w:name="Medium List 1 Accent 2" w:uiPriority="65"/>
    <w:lsdException w:name="Medium List 2 Accent 2" w:uiPriority="66"/>
    <w:lsdException w:name="Medium Grid 1 Accent 2" w:uiPriority="67"/>
    <w:lsdException w:name="Medium Grid 2 Accent 2" w:uiPriority="68"/>
    <w:lsdException w:name="Medium Grid 3 Accent 2" w:uiPriority="69"/>
    <w:lsdException w:name="Dark List Accent 2" w:uiPriority="70"/>
    <w:lsdException w:name="Colorful Shading Accent 2" w:uiPriority="71"/>
    <w:lsdException w:name="Colorful List Accent 2" w:uiPriority="72"/>
    <w:lsdException w:name="Colorful Grid Accent 2" w:uiPriority="73"/>
    <w:lsdException w:name="Light Shading Accent 3" w:uiPriority="60"/>
    <w:lsdException w:name="Light List Accent 3" w:uiPriority="61"/>
    <w:lsdException w:name="Light Grid Accent 3" w:uiPriority="62"/>
    <w:lsdException w:name="Medium Shading 1 Accent 3" w:uiPriority="63"/>
    <w:lsdException w:name="Medium Shading 2 Accent 3" w:uiPriority="64"/>
    <w:lsdException w:name="Medium List 1 Accent 3" w:uiPriority="65"/>
    <w:lsdException w:name="Medium List 2 Accent 3" w:uiPriority="66"/>
    <w:lsdException w:name="Medium Grid 1 Accent 3" w:uiPriority="67"/>
    <w:lsdException w:name="Medium Grid 2 Accent 3" w:uiPriority="68"/>
    <w:lsdException w:name="Medium Grid 3 Accent 3" w:uiPriority="69"/>
    <w:lsdException w:name="Dark List Accent 3" w:uiPriority="70"/>
    <w:lsdException w:name="Colorful Shading Accent 3" w:uiPriority="71"/>
    <w:lsdException w:name="Colorful List Accent 3" w:uiPriority="72"/>
    <w:lsdException w:name="Colorful Grid Accent 3" w:uiPriority="73"/>
    <w:lsdException w:name="Light Shading Accent 4" w:uiPriority="60"/>
    <w:lsdException w:name="Light List Accent 4" w:uiPriority="61"/>
    <w:lsdException w:name="Light Grid Accent 4" w:uiPriority="62"/>
    <w:lsdException w:name="Medium Shading 1 Accent 4" w:uiPriority="63"/>
    <w:lsdException w:name="Medium Shading 2 Accent 4" w:uiPriority="64"/>
    <w:lsdException w:name="Medium List 1 Accent 4" w:uiPriority="65"/>
    <w:lsdException w:name="Medium List 2 Accent 4" w:uiPriority="66"/>
    <w:lsdException w:name="Medium Grid 1 Accent 4" w:uiPriority="67"/>
    <w:lsdException w:name="Medium Grid 2 Accent 4" w:uiPriority="68"/>
    <w:lsdException w:name="Medium Grid 3 Accent 4" w:uiPriority="69"/>
    <w:lsdException w:name="Dark List Accent 4" w:uiPriority="70"/>
    <w:lsdException w:name="Colorful Shading Accent 4" w:uiPriority="71"/>
    <w:lsdException w:name="Colorful List Accent 4" w:uiPriority="72"/>
    <w:lsdException w:name="Colorful Grid Accent 4" w:uiPriority="73"/>
    <w:lsdException w:name="Light Shading Accent 5" w:uiPriority="60"/>
    <w:lsdException w:name="Light List Accent 5" w:uiPriority="61"/>
    <w:lsdException w:name="Light Grid Accent 5" w:uiPriority="62"/>
    <w:lsdException w:name="Medium Shading 1 Accent 5" w:uiPriority="63"/>
    <w:lsdException w:name="Medium Shading 2 Accent 5" w:uiPriority="64"/>
    <w:lsdException w:name="Medium List 1 Accent 5" w:uiPriority="65"/>
    <w:lsdException w:name="Medium List 2 Accent 5" w:uiPriority="66"/>
    <w:lsdException w:name="Medium Grid 1 Accent 5" w:uiPriority="67"/>
    <w:lsdException w:name="Medium Grid 2 Accent 5" w:uiPriority="68"/>
    <w:lsdException w:name="Medium Grid 3 Accent 5" w:uiPriority="69"/>
    <w:lsdException w:name="Dark List Accent 5" w:uiPriority="70"/>
    <w:lsdException w:name="Colorful Shading Accent 5" w:uiPriority="71"/>
    <w:lsdException w:name="Colorful List Accent 5" w:uiPriority="72"/>
    <w:lsdException w:name="Colorful Grid Accent 5" w:uiPriority="73"/>
    <w:lsdException w:name="Light Shading Accent 6" w:uiPriority="60"/>
    <w:lsdException w:name="Light List Accent 6" w:uiPriority="61"/>
    <w:lsdException w:name="Light Grid Accent 6" w:uiPriority="62"/>
    <w:lsdException w:name="Medium Shading 1 Accent 6" w:uiPriority="63"/>
    <w:lsdException w:name="Medium Shading 2 Accent 6" w:uiPriority="64"/>
    <w:lsdException w:name="Medium List 1 Accent 6" w:uiPriority="65"/>
    <w:lsdException w:name="Medium List 2 Accent 6" w:uiPriority="66"/>
    <w:lsdException w:name="Medium Grid 1 Accent 6" w:uiPriority="67"/>
    <w:lsdException w:name="Medium Grid 2 Accent 6" w:uiPriority="68"/>
    <w:lsdException w:name="Medium Grid 3 Accent 6" w:uiPriority="69"/>
    <w:lsdException w:name="Dark List Accent 6" w:uiPriority="70"/>
    <w:lsdException w:name="Colorful Shading Accent 6" w:uiPriority="71"/>
    <w:lsdException w:name="Colorful List Accent 6" w:uiPriority="72"/>
    <w:lsdException w:name="Colorful Grid Accent 6" w:uiPriority="73"/>
    <w:lsdException w:name="Subtle Emphasis" w:uiPriority="19"/>
    <w:lsdException w:name="Intense Emphasis" w:uiPriority="21"/>
    <w:lsdException w:name="Subtle Reference" w:uiPriority="31"/>
    <w:lsdException w:name="Intense Reference" w:uiPriority="32"/>
    <w:lsdException w:name="Book Title" w:uiPriority="33"/>
    <w:lsdException w:name="Bibliography" w:semiHidden="1" w:uiPriority="37" w:unhideWhenUsed="1"/>
    <w:lsdException w:name="TOC Heading" w:semiHidden="1" w:uiPriority="39" w:unhideWhenUsed="1" w:qFormat="1"/>
    <w:lsdException w:name="Plain Table 1" w:uiPriority="41"/>
    <w:lsdException w:name="Plain Table 2" w:uiPriority="42"/>
    <w:lsdException w:name="Plain Table 3" w:uiPriority="43"/>
    <w:lsdException w:name="Plain Table 4" w:uiPriority="44"/>
    <w:lsdException w:name="Plain Table 5" w:uiPriority="45"/>
    <w:lsdException w:name="Grid Table Light" w:uiPriority="40"/>
    <w:lsdException w:name="Grid Table 1 Light" w:uiPriority="46"/>
    <w:lsdException w:name="Grid Table 2" w:uiPriority="47"/>
    <w:lsdException w:name="Grid Table 3" w:uiPriority="48"/>
    <w:lsdException w:name="Grid Table 4" w:uiPriority="49"/>
    <w:lsdException w:name="Grid Table 5 Dark" w:uiPriority="50"/>
    <w:lsdException w:name="Grid Table 6 Colorful" w:uiPriority="51"/>
    <w:lsdException w:name="Grid Table 7 Colorful" w:uiPriority="52"/>
    <w:lsdException w:name="Grid Table 1 Light Accent 1" w:uiPriority="46"/>
    <w:lsdException w:name="Grid Table 2 Accent 1" w:uiPriority="47"/>
    <w:lsdException w:name="Grid Table 3 Accent 1" w:uiPriority="48"/>
    <w:lsdException w:name="Grid Table 4 Accent 1" w:uiPriority="49"/>
    <w:lsdException w:name="Grid Table 5 Dark Accent 1" w:uiPriority="50"/>
    <w:lsdException w:name="Grid Table 6 Colorful Accent 1" w:uiPriority="51"/>
    <w:lsdException w:name="Grid Table 7 Colorful Accent 1" w:uiPriority="52"/>
    <w:lsdException w:name="Grid Table 1 Light Accent 2" w:uiPriority="46"/>
    <w:lsdException w:name="Grid Table 2 Accent 2" w:uiPriority="47"/>
    <w:lsdException w:name="Grid Table 3 Accent 2" w:uiPriority="48"/>
    <w:lsdException w:name="Grid Table 4 Accent 2" w:uiPriority="49"/>
    <w:lsdException w:name="Grid Table 5 Dark Accent 2" w:uiPriority="50"/>
    <w:lsdException w:name="Grid Table 6 Colorful Accent 2" w:uiPriority="51"/>
    <w:lsdException w:name="Grid Table 7 Colorful Accent 2" w:uiPriority="52"/>
    <w:lsdException w:name="Grid Table 1 Light Accent 3" w:uiPriority="46"/>
    <w:lsdException w:name="Grid Table 2 Accent 3" w:uiPriority="47"/>
    <w:lsdException w:name="Grid Table 3 Accent 3" w:uiPriority="48"/>
    <w:lsdException w:name="Grid Table 4 Accent 3" w:uiPriority="49"/>
    <w:lsdException w:name="Grid Table 5 Dark Accent 3" w:uiPriority="50"/>
    <w:lsdException w:name="Grid Table 6 Colorful Accent 3" w:uiPriority="51"/>
    <w:lsdException w:name="Grid Table 7 Colorful Accent 3" w:uiPriority="52"/>
    <w:lsdException w:name="Grid Table 1 Light Accent 4" w:uiPriority="46"/>
    <w:lsdException w:name="Grid Table 2 Accent 4" w:uiPriority="47"/>
    <w:lsdException w:name="Grid Table 3 Accent 4" w:uiPriority="48"/>
    <w:lsdException w:name="Grid Table 4 Accent 4" w:uiPriority="49"/>
    <w:lsdException w:name="Grid Table 5 Dark Accent 4" w:uiPriority="50"/>
    <w:lsdException w:name="Grid Table 6 Colorful Accent 4" w:uiPriority="51"/>
    <w:lsdException w:name="Grid Table 7 Colorful Accent 4" w:uiPriority="52"/>
    <w:lsdException w:name="Grid Table 1 Light Accent 5" w:uiPriority="46"/>
    <w:lsdException w:name="Grid Table 2 Accent 5" w:uiPriority="47"/>
    <w:lsdException w:name="Grid Table 3 Accent 5" w:uiPriority="48"/>
    <w:lsdException w:name="Grid Table 4 Accent 5" w:uiPriority="49"/>
    <w:lsdException w:name="Grid Table 5 Dark Accent 5" w:uiPriority="50"/>
    <w:lsdException w:name="Grid Table 6 Colorful Accent 5" w:uiPriority="51"/>
    <w:lsdException w:name="Grid Table 7 Colorful Accent 5" w:uiPriority="52"/>
    <w:lsdException w:name="Grid Table 1 Light Accent 6" w:uiPriority="46"/>
    <w:lsdException w:name="Grid Table 2 Accent 6" w:uiPriority="47"/>
    <w:lsdException w:name="Grid Table 3 Accent 6" w:uiPriority="48"/>
    <w:lsdException w:name="Grid Table 4 Accent 6" w:uiPriority="49"/>
    <w:lsdException w:name="Grid Table 5 Dark Accent 6" w:uiPriority="50"/>
    <w:lsdException w:name="Grid Table 6 Colorful Accent 6" w:uiPriority="51"/>
    <w:lsdException w:name="Grid Table 7 Colorful Accent 6" w:uiPriority="52"/>
    <w:lsdException w:name="List Table 1 Light" w:uiPriority="46"/>
    <w:lsdException w:name="List Table 2" w:uiPriority="47"/>
    <w:lsdException w:name="List Table 3" w:uiPriority="48"/>
    <w:lsdException w:name="List Table 4" w:uiPriority="49"/>
    <w:lsdException w:name="List Table 5 Dark" w:uiPriority="50"/>
    <w:lsdException w:name="List Table 6 Colorful" w:uiPriority="51"/>
    <w:lsdException w:name="List Table 7 Colorful" w:uiPriority="52"/>
    <w:lsdException w:name="List Table 1 Light Accent 1" w:uiPriority="46"/>
    <w:lsdException w:name="List Table 2 Accent 1" w:uiPriority="47"/>
    <w:lsdException w:name="List Table 3 Accent 1" w:uiPriority="48"/>
    <w:lsdException w:name="List Table 4 Accent 1" w:uiPriority="49"/>
    <w:lsdException w:name="List Table 5 Dark Accent 1" w:uiPriority="50"/>
    <w:lsdException w:name="List Table 6 Colorful Accent 1" w:uiPriority="51"/>
    <w:lsdException w:name="List Table 7 Colorful Accent 1" w:uiPriority="52"/>
    <w:lsdException w:name="List Table 1 Light Accent 2" w:uiPriority="46"/>
    <w:lsdException w:name="List Table 2 Accent 2" w:uiPriority="47"/>
    <w:lsdException w:name="List Table 3 Accent 2" w:uiPriority="48"/>
    <w:lsdException w:name="List Table 4 Accent 2" w:uiPriority="49"/>
    <w:lsdException w:name="List Table 5 Dark Accent 2" w:uiPriority="50"/>
    <w:lsdException w:name="List Table 6 Colorful Accent 2" w:uiPriority="51"/>
    <w:lsdException w:name="List Table 7 Colorful Accent 2" w:uiPriority="52"/>
    <w:lsdException w:name="List Table 1 Light Accent 3" w:uiPriority="46"/>
    <w:lsdException w:name="List Table 2 Accent 3" w:uiPriority="47"/>
    <w:lsdException w:name="List Table 3 Accent 3" w:uiPriority="48"/>
    <w:lsdException w:name="List Table 4 Accent 3" w:uiPriority="49"/>
    <w:lsdException w:name="List Table 5 Dark Accent 3" w:uiPriority="50"/>
    <w:lsdException w:name="List Table 6 Colorful Accent 3" w:uiPriority="51"/>
    <w:lsdException w:name="List Table 7 Colorful Accent 3" w:uiPriority="52"/>
    <w:lsdException w:name="List Table 1 Light Accent 4" w:uiPriority="46"/>
    <w:lsdException w:name="List Table 2 Accent 4" w:uiPriority="47"/>
    <w:lsdException w:name="List Table 3 Accent 4" w:uiPriority="48"/>
    <w:lsdException w:name="List Table 4 Accent 4" w:uiPriority="49"/>
    <w:lsdException w:name="List Table 5 Dark Accent 4" w:uiPriority="50"/>
    <w:lsdException w:name="List Table 6 Colorful Accent 4" w:uiPriority="51"/>
    <w:lsdException w:name="List Table 7 Colorful Accent 4" w:uiPriority="52"/>
    <w:lsdException w:name="List Table 1 Light Accent 5" w:uiPriority="46"/>
    <w:lsdException w:name="List Table 2 Accent 5" w:uiPriority="47"/>
    <w:lsdException w:name="List Table 3 Accent 5" w:uiPriority="48"/>
    <w:lsdException w:name="List Table 4 Accent 5" w:uiPriority="49"/>
    <w:lsdException w:name="List Table 5 Dark Accent 5" w:uiPriority="50"/>
    <w:lsdException w:name="List Table 6 Colorful Accent 5" w:uiPriority="51"/>
    <w:lsdException w:name="List Table 7 Colorful Accent 5" w:uiPriority="52"/>
    <w:lsdException w:name="List Table 1 Light Accent 6" w:uiPriority="46"/>
    <w:lsdException w:name="List Table 2 Accent 6" w:uiPriority="47"/>
    <w:lsdException w:name="List Table 3 Accent 6" w:uiPriority="48"/>
    <w:lsdException w:name="List Table 4 Accent 6" w:uiPriority="49"/>
    <w:lsdException w:name="List Table 5 Dark Accent 6" w:uiPriority="50"/>
    <w:lsdException w:name="List Table 6 Colorful Accent 6" w:uiPriority="51"/>
    <w:lsdException w:name="List Table 7 Colorful Accent 6" w:uiPriority="52"/>
    <w:lsdException w:name="Mention" w:semiHidden="1" w:unhideWhenUsed="1"/>
    <w:lsdException w:name="Smart Hyperlink" w:semiHidden="1" w:unhideWhenUsed="1"/>
    <w:lsdException w:name="Hashtag" w:semiHidden="1" w:unhideWhenUsed="1"/>
    <w:lsdException w:name="Unresolved Mention" w:semiHidden="1" w:unhideWhenUsed="1"/>
    <w:lsdException w:name="Smart Link" w:semiHidden="1" w:unhideWhenUsed="1"/>
  </w:latentStyles>
  <w:style w:type="paragraph" w:default="1" w:styleId="Normal">
    <w:name w:val="Normal"/>
    <w:qFormat/>
    <w:rsid w:val="002A39B5"/>
    <w:pPr>
      <w:spacing w:before="140" w:after="140"/>
    </w:pPr>
  </w:style>
  <w:style w:type="paragraph" w:styleId="Ttulo1">
    <w:name w:val="heading 1"/>
    <w:next w:val="Normal"/>
    <w:link w:val="Ttulo1Car"/>
    <w:uiPriority w:val="9"/>
    <w:qFormat/>
    <w:rsid w:val="002771EF"/>
    <w:pPr>
      <w:keepNext/>
      <w:keepLines/>
      <w:pageBreakBefore/>
      <w:numPr>
        <w:numId w:val="15"/>
      </w:numPr>
      <w:spacing w:after="2200" w:line="440" w:lineRule="exact"/>
      <w:jc w:val="left"/>
      <w:outlineLvl w:val="0"/>
    </w:pPr>
    <w:rPr>
      <w:rFonts w:eastAsiaTheme="majorEastAsia" w:cstheme="majorBidi"/>
      <w:b/>
      <w:color w:val="9C1F2D"/>
      <w:sz w:val="40"/>
      <w:szCs w:val="32"/>
    </w:rPr>
  </w:style>
  <w:style w:type="paragraph" w:styleId="Ttulo2">
    <w:name w:val="heading 2"/>
    <w:basedOn w:val="Ttulo1"/>
    <w:next w:val="Normal"/>
    <w:link w:val="Ttulo2Car"/>
    <w:uiPriority w:val="9"/>
    <w:unhideWhenUsed/>
    <w:qFormat/>
    <w:rsid w:val="00E50BC3"/>
    <w:pPr>
      <w:pageBreakBefore w:val="0"/>
      <w:numPr>
        <w:ilvl w:val="1"/>
      </w:numPr>
      <w:spacing w:before="600" w:after="220" w:line="300" w:lineRule="exact"/>
      <w:outlineLvl w:val="1"/>
    </w:pPr>
    <w:rPr>
      <w:color w:val="auto"/>
      <w:sz w:val="27"/>
      <w:szCs w:val="26"/>
    </w:rPr>
  </w:style>
  <w:style w:type="paragraph" w:styleId="Ttulo3">
    <w:name w:val="heading 3"/>
    <w:basedOn w:val="Ttulo2"/>
    <w:next w:val="Normal"/>
    <w:link w:val="Ttulo3Car"/>
    <w:uiPriority w:val="9"/>
    <w:unhideWhenUsed/>
    <w:qFormat/>
    <w:rsid w:val="00DC4A75"/>
    <w:pPr>
      <w:numPr>
        <w:ilvl w:val="2"/>
      </w:numPr>
      <w:spacing w:before="480" w:after="140"/>
      <w:outlineLvl w:val="2"/>
    </w:pPr>
    <w:rPr>
      <w:sz w:val="24"/>
      <w:szCs w:val="24"/>
    </w:rPr>
  </w:style>
  <w:style w:type="paragraph" w:styleId="Ttulo4">
    <w:name w:val="heading 4"/>
    <w:basedOn w:val="Ttulo3"/>
    <w:next w:val="Normal"/>
    <w:link w:val="Ttulo4Car"/>
    <w:uiPriority w:val="9"/>
    <w:unhideWhenUsed/>
    <w:qFormat/>
    <w:rsid w:val="00DC4A75"/>
    <w:pPr>
      <w:numPr>
        <w:ilvl w:val="3"/>
      </w:numPr>
      <w:spacing w:before="360"/>
      <w:outlineLvl w:val="3"/>
    </w:pPr>
    <w:rPr>
      <w:iCs/>
      <w:sz w:val="22"/>
    </w:rPr>
  </w:style>
  <w:style w:type="paragraph" w:styleId="Ttulo5">
    <w:name w:val="heading 5"/>
    <w:basedOn w:val="Ttulo4"/>
    <w:next w:val="Normal"/>
    <w:link w:val="Ttulo5Car"/>
    <w:uiPriority w:val="9"/>
    <w:unhideWhenUsed/>
    <w:qFormat/>
    <w:rsid w:val="00DC4A75"/>
    <w:pPr>
      <w:numPr>
        <w:ilvl w:val="4"/>
      </w:numPr>
      <w:outlineLvl w:val="4"/>
    </w:pPr>
  </w:style>
  <w:style w:type="paragraph" w:styleId="Ttulo6">
    <w:name w:val="heading 6"/>
    <w:basedOn w:val="Ttulo5"/>
    <w:next w:val="Normal"/>
    <w:link w:val="Ttulo6Car"/>
    <w:uiPriority w:val="9"/>
    <w:unhideWhenUsed/>
    <w:qFormat/>
    <w:rsid w:val="00DC4A75"/>
    <w:pPr>
      <w:numPr>
        <w:ilvl w:val="5"/>
      </w:numPr>
      <w:spacing w:before="280"/>
      <w:outlineLvl w:val="5"/>
    </w:pPr>
    <w:rPr>
      <w:i/>
    </w:rPr>
  </w:style>
  <w:style w:type="paragraph" w:styleId="Ttulo7">
    <w:name w:val="heading 7"/>
    <w:basedOn w:val="Ttulo6"/>
    <w:next w:val="Normal"/>
    <w:link w:val="Ttulo7Car"/>
    <w:uiPriority w:val="9"/>
    <w:unhideWhenUsed/>
    <w:qFormat/>
    <w:rsid w:val="00DC4A75"/>
    <w:pPr>
      <w:numPr>
        <w:ilvl w:val="6"/>
      </w:numPr>
      <w:outlineLvl w:val="6"/>
    </w:pPr>
    <w:rPr>
      <w:i w:val="0"/>
      <w:iCs w:val="0"/>
      <w:sz w:val="21"/>
    </w:rPr>
  </w:style>
  <w:style w:type="paragraph" w:styleId="Ttulo8">
    <w:name w:val="heading 8"/>
    <w:basedOn w:val="Ttulo7"/>
    <w:next w:val="Normal"/>
    <w:link w:val="Ttulo8Car"/>
    <w:uiPriority w:val="9"/>
    <w:unhideWhenUsed/>
    <w:qFormat/>
    <w:rsid w:val="0090340C"/>
    <w:pPr>
      <w:numPr>
        <w:ilvl w:val="7"/>
      </w:numPr>
      <w:outlineLvl w:val="7"/>
    </w:pPr>
    <w:rPr>
      <w:b w:val="0"/>
      <w:i/>
      <w:szCs w:val="21"/>
    </w:rPr>
  </w:style>
  <w:style w:type="paragraph" w:styleId="Ttulo9">
    <w:name w:val="heading 9"/>
    <w:basedOn w:val="Normal"/>
    <w:next w:val="Normal"/>
    <w:link w:val="Ttulo9Car"/>
    <w:uiPriority w:val="9"/>
    <w:semiHidden/>
    <w:unhideWhenUsed/>
    <w:qFormat/>
    <w:rsid w:val="00C83E15"/>
    <w:pPr>
      <w:keepNext/>
      <w:keepLines/>
      <w:numPr>
        <w:ilvl w:val="8"/>
        <w:numId w:val="15"/>
      </w:numPr>
      <w:spacing w:before="40" w:after="0"/>
      <w:outlineLvl w:val="8"/>
    </w:pPr>
    <w:rPr>
      <w:rFonts w:asciiTheme="majorHAnsi" w:eastAsiaTheme="majorEastAsia" w:hAnsiTheme="majorHAnsi" w:cstheme="majorBidi"/>
      <w:i/>
      <w:iCs/>
      <w:color w:val="272727" w:themeColor="text1" w:themeTint="D8"/>
    </w:rPr>
  </w:style>
  <w:style w:type="character" w:default="1" w:styleId="Fuentedeprrafopredeter">
    <w:name w:val="Default Paragraph Font"/>
    <w:uiPriority w:val="1"/>
    <w:semiHidden/>
    <w:unhideWhenUsed/>
  </w:style>
  <w:style w:type="table" w:default="1" w:styleId="Tablanormal">
    <w:name w:val="Normal Table"/>
    <w:uiPriority w:val="99"/>
    <w:semiHidden/>
    <w:unhideWhenUsed/>
    <w:tblPr>
      <w:tblInd w:w="0" w:type="dxa"/>
      <w:tblCellMar>
        <w:top w:w="0" w:type="dxa"/>
        <w:left w:w="108" w:type="dxa"/>
        <w:bottom w:w="0" w:type="dxa"/>
        <w:right w:w="108" w:type="dxa"/>
      </w:tblCellMar>
    </w:tblPr>
  </w:style>
  <w:style w:type="numbering" w:default="1" w:styleId="Sinlista">
    <w:name w:val="No List"/>
    <w:uiPriority w:val="99"/>
    <w:semiHidden/>
    <w:unhideWhenUsed/>
  </w:style>
  <w:style w:type="paragraph" w:styleId="Encabezado">
    <w:name w:val="header"/>
    <w:link w:val="EncabezadoCar"/>
    <w:uiPriority w:val="99"/>
    <w:unhideWhenUsed/>
    <w:rsid w:val="00537DF7"/>
    <w:pPr>
      <w:widowControl w:val="0"/>
      <w:spacing w:line="200" w:lineRule="exact"/>
    </w:pPr>
    <w:rPr>
      <w:sz w:val="16"/>
    </w:rPr>
  </w:style>
  <w:style w:type="character" w:customStyle="1" w:styleId="EncabezadoCar">
    <w:name w:val="Encabezado Car"/>
    <w:basedOn w:val="Fuentedeprrafopredeter"/>
    <w:link w:val="Encabezado"/>
    <w:uiPriority w:val="99"/>
    <w:rsid w:val="00537DF7"/>
    <w:rPr>
      <w:rFonts w:ascii="Arial" w:hAnsi="Arial"/>
      <w:sz w:val="16"/>
    </w:rPr>
  </w:style>
  <w:style w:type="paragraph" w:styleId="Piedepgina">
    <w:name w:val="footer"/>
    <w:link w:val="PiedepginaCar"/>
    <w:uiPriority w:val="99"/>
    <w:unhideWhenUsed/>
    <w:rsid w:val="00537DF7"/>
    <w:pPr>
      <w:widowControl w:val="0"/>
      <w:spacing w:line="200" w:lineRule="exact"/>
    </w:pPr>
    <w:rPr>
      <w:sz w:val="16"/>
    </w:rPr>
  </w:style>
  <w:style w:type="character" w:customStyle="1" w:styleId="PiedepginaCar">
    <w:name w:val="Pie de página Car"/>
    <w:basedOn w:val="Fuentedeprrafopredeter"/>
    <w:link w:val="Piedepgina"/>
    <w:uiPriority w:val="99"/>
    <w:rsid w:val="00537DF7"/>
    <w:rPr>
      <w:rFonts w:ascii="Arial" w:hAnsi="Arial"/>
      <w:sz w:val="16"/>
    </w:rPr>
  </w:style>
  <w:style w:type="paragraph" w:styleId="Ttulo">
    <w:name w:val="Title"/>
    <w:next w:val="Normal"/>
    <w:link w:val="TtuloCar"/>
    <w:uiPriority w:val="10"/>
    <w:qFormat/>
    <w:rsid w:val="00EE2055"/>
    <w:pPr>
      <w:spacing w:after="560" w:line="700" w:lineRule="exact"/>
      <w:jc w:val="center"/>
    </w:pPr>
    <w:rPr>
      <w:rFonts w:eastAsiaTheme="majorEastAsia" w:cstheme="majorBidi"/>
      <w:b/>
      <w:color w:val="9C1F2D"/>
      <w:sz w:val="56"/>
      <w:szCs w:val="56"/>
    </w:rPr>
  </w:style>
  <w:style w:type="character" w:customStyle="1" w:styleId="TtuloCar">
    <w:name w:val="Título Car"/>
    <w:basedOn w:val="Fuentedeprrafopredeter"/>
    <w:link w:val="Ttulo"/>
    <w:uiPriority w:val="10"/>
    <w:rsid w:val="00EE2055"/>
    <w:rPr>
      <w:rFonts w:ascii="Arial" w:eastAsiaTheme="majorEastAsia" w:hAnsi="Arial" w:cstheme="majorBidi"/>
      <w:b/>
      <w:color w:val="9C1F2D"/>
      <w:sz w:val="56"/>
      <w:szCs w:val="56"/>
    </w:rPr>
  </w:style>
  <w:style w:type="paragraph" w:styleId="Subttulo">
    <w:name w:val="Subtitle"/>
    <w:basedOn w:val="Ttulo"/>
    <w:next w:val="Normal"/>
    <w:link w:val="SubttuloCar"/>
    <w:uiPriority w:val="11"/>
    <w:qFormat/>
    <w:rsid w:val="005216DE"/>
    <w:pPr>
      <w:numPr>
        <w:ilvl w:val="1"/>
      </w:numPr>
      <w:spacing w:line="600" w:lineRule="exact"/>
    </w:pPr>
    <w:rPr>
      <w:rFonts w:eastAsiaTheme="minorEastAsia"/>
      <w:b w:val="0"/>
      <w:sz w:val="46"/>
    </w:rPr>
  </w:style>
  <w:style w:type="character" w:customStyle="1" w:styleId="SubttuloCar">
    <w:name w:val="Subtítulo Car"/>
    <w:basedOn w:val="Fuentedeprrafopredeter"/>
    <w:link w:val="Subttulo"/>
    <w:uiPriority w:val="11"/>
    <w:rsid w:val="005216DE"/>
    <w:rPr>
      <w:rFonts w:ascii="Arial" w:eastAsiaTheme="minorEastAsia" w:hAnsi="Arial" w:cstheme="majorBidi"/>
      <w:color w:val="9C1F2D"/>
      <w:sz w:val="46"/>
      <w:szCs w:val="56"/>
    </w:rPr>
  </w:style>
  <w:style w:type="character" w:styleId="Textodelmarcadordeposicin">
    <w:name w:val="Placeholder Text"/>
    <w:basedOn w:val="Fuentedeprrafopredeter"/>
    <w:uiPriority w:val="99"/>
    <w:semiHidden/>
    <w:rsid w:val="005216DE"/>
    <w:rPr>
      <w:color w:val="808080"/>
    </w:rPr>
  </w:style>
  <w:style w:type="character" w:customStyle="1" w:styleId="Ttulo1Car">
    <w:name w:val="Título 1 Car"/>
    <w:basedOn w:val="Fuentedeprrafopredeter"/>
    <w:link w:val="Ttulo1"/>
    <w:uiPriority w:val="9"/>
    <w:rsid w:val="002771EF"/>
    <w:rPr>
      <w:rFonts w:eastAsiaTheme="majorEastAsia" w:cstheme="majorBidi"/>
      <w:b/>
      <w:color w:val="9C1F2D"/>
      <w:sz w:val="40"/>
      <w:szCs w:val="32"/>
    </w:rPr>
  </w:style>
  <w:style w:type="character" w:customStyle="1" w:styleId="Ttulo2Car">
    <w:name w:val="Título 2 Car"/>
    <w:basedOn w:val="Fuentedeprrafopredeter"/>
    <w:link w:val="Ttulo2"/>
    <w:uiPriority w:val="9"/>
    <w:rsid w:val="00E50BC3"/>
    <w:rPr>
      <w:rFonts w:eastAsiaTheme="majorEastAsia" w:cstheme="majorBidi"/>
      <w:b/>
      <w:sz w:val="27"/>
      <w:szCs w:val="26"/>
    </w:rPr>
  </w:style>
  <w:style w:type="character" w:customStyle="1" w:styleId="Ttulo3Car">
    <w:name w:val="Título 3 Car"/>
    <w:basedOn w:val="Fuentedeprrafopredeter"/>
    <w:link w:val="Ttulo3"/>
    <w:uiPriority w:val="9"/>
    <w:rsid w:val="00DC4A75"/>
    <w:rPr>
      <w:rFonts w:eastAsiaTheme="majorEastAsia" w:cstheme="majorBidi"/>
      <w:b/>
      <w:sz w:val="24"/>
      <w:szCs w:val="24"/>
    </w:rPr>
  </w:style>
  <w:style w:type="character" w:customStyle="1" w:styleId="Ttulo4Car">
    <w:name w:val="Título 4 Car"/>
    <w:basedOn w:val="Fuentedeprrafopredeter"/>
    <w:link w:val="Ttulo4"/>
    <w:uiPriority w:val="9"/>
    <w:rsid w:val="00DC4A75"/>
    <w:rPr>
      <w:rFonts w:eastAsiaTheme="majorEastAsia" w:cstheme="majorBidi"/>
      <w:b/>
      <w:iCs/>
      <w:sz w:val="22"/>
      <w:szCs w:val="24"/>
    </w:rPr>
  </w:style>
  <w:style w:type="character" w:customStyle="1" w:styleId="Ttulo5Car">
    <w:name w:val="Título 5 Car"/>
    <w:basedOn w:val="Fuentedeprrafopredeter"/>
    <w:link w:val="Ttulo5"/>
    <w:uiPriority w:val="9"/>
    <w:rsid w:val="00DC4A75"/>
    <w:rPr>
      <w:rFonts w:eastAsiaTheme="majorEastAsia" w:cstheme="majorBidi"/>
      <w:b/>
      <w:iCs/>
      <w:sz w:val="22"/>
      <w:szCs w:val="24"/>
    </w:rPr>
  </w:style>
  <w:style w:type="character" w:customStyle="1" w:styleId="Ttulo6Car">
    <w:name w:val="Título 6 Car"/>
    <w:basedOn w:val="Fuentedeprrafopredeter"/>
    <w:link w:val="Ttulo6"/>
    <w:uiPriority w:val="9"/>
    <w:rsid w:val="00DC4A75"/>
    <w:rPr>
      <w:rFonts w:eastAsiaTheme="majorEastAsia" w:cstheme="majorBidi"/>
      <w:b/>
      <w:i/>
      <w:iCs/>
      <w:sz w:val="22"/>
      <w:szCs w:val="24"/>
    </w:rPr>
  </w:style>
  <w:style w:type="character" w:customStyle="1" w:styleId="Ttulo7Car">
    <w:name w:val="Título 7 Car"/>
    <w:basedOn w:val="Fuentedeprrafopredeter"/>
    <w:link w:val="Ttulo7"/>
    <w:uiPriority w:val="9"/>
    <w:rsid w:val="00DC4A75"/>
    <w:rPr>
      <w:rFonts w:eastAsiaTheme="majorEastAsia" w:cstheme="majorBidi"/>
      <w:b/>
      <w:szCs w:val="24"/>
    </w:rPr>
  </w:style>
  <w:style w:type="character" w:customStyle="1" w:styleId="Ttulo8Car">
    <w:name w:val="Título 8 Car"/>
    <w:basedOn w:val="Fuentedeprrafopredeter"/>
    <w:link w:val="Ttulo8"/>
    <w:uiPriority w:val="9"/>
    <w:rsid w:val="0090340C"/>
    <w:rPr>
      <w:rFonts w:ascii="Arial" w:eastAsiaTheme="majorEastAsia" w:hAnsi="Arial" w:cstheme="majorBidi"/>
      <w:i/>
      <w:sz w:val="21"/>
      <w:szCs w:val="21"/>
    </w:rPr>
  </w:style>
  <w:style w:type="paragraph" w:styleId="Prrafodelista">
    <w:name w:val="List Paragraph"/>
    <w:basedOn w:val="Normal"/>
    <w:uiPriority w:val="34"/>
    <w:qFormat/>
    <w:rsid w:val="009E7225"/>
    <w:pPr>
      <w:spacing w:before="60" w:after="60"/>
      <w:ind w:left="454"/>
    </w:pPr>
  </w:style>
  <w:style w:type="paragraph" w:styleId="Cita">
    <w:name w:val="Quote"/>
    <w:next w:val="Normal"/>
    <w:link w:val="CitaCar"/>
    <w:uiPriority w:val="29"/>
    <w:qFormat/>
    <w:rsid w:val="005F1091"/>
    <w:pPr>
      <w:spacing w:before="80" w:after="80" w:line="240" w:lineRule="exact"/>
      <w:ind w:left="227"/>
    </w:pPr>
    <w:rPr>
      <w:iCs/>
      <w:sz w:val="17"/>
    </w:rPr>
  </w:style>
  <w:style w:type="character" w:customStyle="1" w:styleId="CitaCar">
    <w:name w:val="Cita Car"/>
    <w:basedOn w:val="Fuentedeprrafopredeter"/>
    <w:link w:val="Cita"/>
    <w:uiPriority w:val="29"/>
    <w:rsid w:val="005F1091"/>
    <w:rPr>
      <w:iCs/>
      <w:sz w:val="17"/>
    </w:rPr>
  </w:style>
  <w:style w:type="paragraph" w:styleId="Textonotapie">
    <w:name w:val="footnote text"/>
    <w:link w:val="TextonotapieCar"/>
    <w:uiPriority w:val="99"/>
    <w:unhideWhenUsed/>
    <w:rsid w:val="001717E6"/>
    <w:pPr>
      <w:spacing w:before="80" w:line="240" w:lineRule="exact"/>
    </w:pPr>
    <w:rPr>
      <w:sz w:val="17"/>
      <w:szCs w:val="20"/>
    </w:rPr>
  </w:style>
  <w:style w:type="character" w:customStyle="1" w:styleId="TextonotapieCar">
    <w:name w:val="Texto nota pie Car"/>
    <w:basedOn w:val="Fuentedeprrafopredeter"/>
    <w:link w:val="Textonotapie"/>
    <w:uiPriority w:val="99"/>
    <w:rsid w:val="001717E6"/>
    <w:rPr>
      <w:sz w:val="17"/>
      <w:szCs w:val="20"/>
    </w:rPr>
  </w:style>
  <w:style w:type="character" w:styleId="Refdenotaalpie">
    <w:name w:val="footnote reference"/>
    <w:basedOn w:val="Fuentedeprrafopredeter"/>
    <w:uiPriority w:val="99"/>
    <w:semiHidden/>
    <w:unhideWhenUsed/>
    <w:rsid w:val="005F1091"/>
    <w:rPr>
      <w:vertAlign w:val="superscript"/>
    </w:rPr>
  </w:style>
  <w:style w:type="character" w:styleId="Hipervnculo">
    <w:name w:val="Hyperlink"/>
    <w:basedOn w:val="Fuentedeprrafopredeter"/>
    <w:uiPriority w:val="99"/>
    <w:unhideWhenUsed/>
    <w:rsid w:val="006343D4"/>
    <w:rPr>
      <w:color w:val="9C1F2D"/>
      <w:sz w:val="19"/>
      <w:u w:val="none"/>
    </w:rPr>
  </w:style>
  <w:style w:type="paragraph" w:styleId="TDC2">
    <w:name w:val="toc 2"/>
    <w:basedOn w:val="Normal"/>
    <w:next w:val="Normal"/>
    <w:autoRedefine/>
    <w:uiPriority w:val="39"/>
    <w:unhideWhenUsed/>
    <w:rsid w:val="00EE2444"/>
    <w:pPr>
      <w:tabs>
        <w:tab w:val="right" w:leader="dot" w:pos="8494"/>
      </w:tabs>
      <w:spacing w:before="80" w:after="80"/>
    </w:pPr>
  </w:style>
  <w:style w:type="paragraph" w:styleId="TDC1">
    <w:name w:val="toc 1"/>
    <w:basedOn w:val="Normal"/>
    <w:next w:val="Normal"/>
    <w:autoRedefine/>
    <w:uiPriority w:val="39"/>
    <w:unhideWhenUsed/>
    <w:rsid w:val="00555EDD"/>
    <w:pPr>
      <w:tabs>
        <w:tab w:val="right" w:leader="dot" w:pos="8494"/>
      </w:tabs>
      <w:spacing w:before="220" w:after="80"/>
    </w:pPr>
    <w:rPr>
      <w:b/>
      <w:color w:val="9C1F2D"/>
    </w:rPr>
  </w:style>
  <w:style w:type="paragraph" w:styleId="TDC3">
    <w:name w:val="toc 3"/>
    <w:basedOn w:val="Normal"/>
    <w:next w:val="Normal"/>
    <w:autoRedefine/>
    <w:uiPriority w:val="39"/>
    <w:unhideWhenUsed/>
    <w:rsid w:val="00075C7E"/>
    <w:pPr>
      <w:spacing w:before="0" w:after="0"/>
      <w:ind w:left="420"/>
    </w:pPr>
  </w:style>
  <w:style w:type="paragraph" w:styleId="NormalWeb">
    <w:name w:val="Normal (Web)"/>
    <w:basedOn w:val="Normal"/>
    <w:uiPriority w:val="99"/>
    <w:semiHidden/>
    <w:unhideWhenUsed/>
    <w:rsid w:val="003C2DFA"/>
    <w:pPr>
      <w:spacing w:before="100" w:beforeAutospacing="1" w:after="100" w:afterAutospacing="1" w:line="240" w:lineRule="auto"/>
      <w:jc w:val="left"/>
    </w:pPr>
    <w:rPr>
      <w:rFonts w:ascii="Times New Roman" w:eastAsia="Times New Roman" w:hAnsi="Times New Roman" w:cs="Times New Roman"/>
      <w:sz w:val="24"/>
      <w:szCs w:val="24"/>
      <w:lang w:eastAsia="ca-ES"/>
    </w:rPr>
  </w:style>
  <w:style w:type="table" w:styleId="Tablaconcuadrcula">
    <w:name w:val="Table Grid"/>
    <w:basedOn w:val="Tablanormal"/>
    <w:uiPriority w:val="39"/>
    <w:rsid w:val="00457366"/>
    <w:pPr>
      <w:spacing w:line="240" w:lineRule="auto"/>
    </w:pPr>
    <w:tblPr>
      <w:tblBorders>
        <w:top w:val="single" w:sz="4" w:space="0" w:color="auto"/>
        <w:left w:val="single" w:sz="4" w:space="0" w:color="auto"/>
        <w:bottom w:val="single" w:sz="4" w:space="0" w:color="auto"/>
        <w:right w:val="single" w:sz="4" w:space="0" w:color="auto"/>
        <w:insideH w:val="single" w:sz="4" w:space="0" w:color="auto"/>
        <w:insideV w:val="single" w:sz="4" w:space="0" w:color="auto"/>
      </w:tblBorders>
    </w:tblPr>
  </w:style>
  <w:style w:type="paragraph" w:styleId="Descripcin">
    <w:name w:val="caption"/>
    <w:next w:val="Normal"/>
    <w:uiPriority w:val="35"/>
    <w:unhideWhenUsed/>
    <w:qFormat/>
    <w:rsid w:val="00452318"/>
    <w:pPr>
      <w:spacing w:before="360" w:after="140" w:line="260" w:lineRule="exact"/>
      <w:jc w:val="left"/>
    </w:pPr>
    <w:rPr>
      <w:b/>
      <w:iCs/>
      <w:sz w:val="18"/>
      <w:szCs w:val="18"/>
    </w:rPr>
  </w:style>
  <w:style w:type="paragraph" w:styleId="Tabladeilustraciones">
    <w:name w:val="table of figures"/>
    <w:next w:val="Normal"/>
    <w:uiPriority w:val="99"/>
    <w:unhideWhenUsed/>
    <w:rsid w:val="00E50BC3"/>
    <w:pPr>
      <w:spacing w:before="80" w:after="80"/>
    </w:pPr>
  </w:style>
  <w:style w:type="character" w:customStyle="1" w:styleId="Ttulo9Car">
    <w:name w:val="Título 9 Car"/>
    <w:basedOn w:val="Fuentedeprrafopredeter"/>
    <w:link w:val="Ttulo9"/>
    <w:uiPriority w:val="9"/>
    <w:semiHidden/>
    <w:rsid w:val="00C83E15"/>
    <w:rPr>
      <w:rFonts w:asciiTheme="majorHAnsi" w:eastAsiaTheme="majorEastAsia" w:hAnsiTheme="majorHAnsi" w:cstheme="majorBidi"/>
      <w:i/>
      <w:iCs/>
      <w:color w:val="272727" w:themeColor="text1" w:themeTint="D8"/>
    </w:rPr>
  </w:style>
  <w:style w:type="paragraph" w:styleId="Textodeglobo">
    <w:name w:val="Balloon Text"/>
    <w:basedOn w:val="Normal"/>
    <w:link w:val="TextodegloboCar"/>
    <w:uiPriority w:val="99"/>
    <w:semiHidden/>
    <w:unhideWhenUsed/>
    <w:rsid w:val="0025696C"/>
    <w:pPr>
      <w:spacing w:before="0" w:after="0" w:line="240" w:lineRule="auto"/>
    </w:pPr>
    <w:rPr>
      <w:rFonts w:ascii="Segoe UI" w:hAnsi="Segoe UI" w:cs="Segoe UI"/>
      <w:sz w:val="18"/>
      <w:szCs w:val="18"/>
    </w:rPr>
  </w:style>
  <w:style w:type="character" w:customStyle="1" w:styleId="TextodegloboCar">
    <w:name w:val="Texto de globo Car"/>
    <w:basedOn w:val="Fuentedeprrafopredeter"/>
    <w:link w:val="Textodeglobo"/>
    <w:uiPriority w:val="99"/>
    <w:semiHidden/>
    <w:rsid w:val="0025696C"/>
    <w:rPr>
      <w:rFonts w:ascii="Segoe UI" w:hAnsi="Segoe UI" w:cs="Segoe UI"/>
      <w:sz w:val="18"/>
      <w:szCs w:val="18"/>
    </w:rPr>
  </w:style>
  <w:style w:type="table" w:styleId="Tablanormal1">
    <w:name w:val="Plain Table 1"/>
    <w:basedOn w:val="Tablanormal"/>
    <w:uiPriority w:val="41"/>
    <w:rsid w:val="000E25B2"/>
    <w:pPr>
      <w:spacing w:line="240" w:lineRule="auto"/>
      <w:jc w:val="left"/>
    </w:pPr>
    <w:rPr>
      <w:rFonts w:asciiTheme="minorHAnsi" w:hAnsiTheme="minorHAnsi"/>
      <w:kern w:val="2"/>
      <w:sz w:val="24"/>
      <w:szCs w:val="24"/>
      <w:lang w:val="es-ES"/>
      <w14:ligatures w14:val="standardContextual"/>
    </w:rPr>
    <w:tblPr>
      <w:tblStyleRowBandSize w:val="1"/>
      <w:tblStyleColBandSize w:val="1"/>
      <w:tblBorders>
        <w:top w:val="single" w:sz="4" w:space="0" w:color="BFBFBF" w:themeColor="background1" w:themeShade="BF"/>
        <w:left w:val="single" w:sz="4" w:space="0" w:color="BFBFBF" w:themeColor="background1" w:themeShade="BF"/>
        <w:bottom w:val="single" w:sz="4" w:space="0" w:color="BFBFBF" w:themeColor="background1" w:themeShade="BF"/>
        <w:right w:val="single" w:sz="4" w:space="0" w:color="BFBFBF" w:themeColor="background1" w:themeShade="BF"/>
        <w:insideH w:val="single" w:sz="4" w:space="0" w:color="BFBFBF" w:themeColor="background1" w:themeShade="BF"/>
        <w:insideV w:val="single" w:sz="4" w:space="0" w:color="BFBFBF" w:themeColor="background1" w:themeShade="BF"/>
      </w:tblBorders>
    </w:tblPr>
    <w:tblStylePr w:type="firstRow">
      <w:rPr>
        <w:b/>
        <w:bCs/>
      </w:rPr>
    </w:tblStylePr>
    <w:tblStylePr w:type="lastRow">
      <w:rPr>
        <w:b/>
        <w:bCs/>
      </w:rPr>
      <w:tblPr/>
      <w:tcPr>
        <w:tcBorders>
          <w:top w:val="double" w:sz="4" w:space="0" w:color="BFBFBF" w:themeColor="background1" w:themeShade="BF"/>
        </w:tcBorders>
      </w:tcPr>
    </w:tblStylePr>
    <w:tblStylePr w:type="firstCol">
      <w:rPr>
        <w:b/>
        <w:bCs/>
      </w:rPr>
    </w:tblStylePr>
    <w:tblStylePr w:type="lastCol">
      <w:rPr>
        <w:b/>
        <w:bCs/>
      </w:rPr>
    </w:tblStylePr>
    <w:tblStylePr w:type="band1Vert">
      <w:tblPr/>
      <w:tcPr>
        <w:shd w:val="clear" w:color="auto" w:fill="F2F2F2" w:themeFill="background1" w:themeFillShade="F2"/>
      </w:tcPr>
    </w:tblStylePr>
    <w:tblStylePr w:type="band1Horz">
      <w:tblPr/>
      <w:tcPr>
        <w:shd w:val="clear" w:color="auto" w:fill="F2F2F2" w:themeFill="background1" w:themeFillShade="F2"/>
      </w:tcPr>
    </w:tblStylePr>
  </w:style>
  <w:style w:type="character" w:styleId="Mencinsinresolver">
    <w:name w:val="Unresolved Mention"/>
    <w:basedOn w:val="Fuentedeprrafopredeter"/>
    <w:uiPriority w:val="99"/>
    <w:semiHidden/>
    <w:unhideWhenUsed/>
    <w:rsid w:val="00A274E1"/>
    <w:rPr>
      <w:color w:val="605E5C"/>
      <w:shd w:val="clear" w:color="auto" w:fill="E1DFDD"/>
    </w:rPr>
  </w:style>
</w:styles>
</file>

<file path=word/webSettings.xml><?xml version="1.0" encoding="utf-8"?>
<w:webSettings xmlns:mc="http://schemas.openxmlformats.org/markup-compatibility/2006" xmlns:r="http://schemas.openxmlformats.org/officeDocument/2006/relationships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mc:Ignorable="w14 w15 w16se w16cid w16 w16cex w16sdtdh w16sdtfl w16du">
  <w:divs>
    <w:div w:id="38821716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  <w:div w:id="1224027499">
      <w:bodyDiv w:val="1"/>
      <w:marLeft w:val="0"/>
      <w:marRight w:val="0"/>
      <w:marTop w:val="0"/>
      <w:marBottom w:val="0"/>
      <w:divBdr>
        <w:top w:val="none" w:sz="0" w:space="0" w:color="auto"/>
        <w:left w:val="none" w:sz="0" w:space="0" w:color="auto"/>
        <w:bottom w:val="none" w:sz="0" w:space="0" w:color="auto"/>
        <w:right w:val="none" w:sz="0" w:space="0" w:color="auto"/>
      </w:divBdr>
    </w:div>
  </w:divs>
  <w:optimizeForBrowser/>
  <w:relyOnVML/>
  <w:allowPNG/>
</w:webSettings>
</file>

<file path=word/_rels/document.xml.rels><?xml version="1.0" encoding="UTF-8" standalone="yes"?>
<Relationships xmlns="http://schemas.openxmlformats.org/package/2006/relationships"><Relationship Id="rId13" Type="http://schemas.openxmlformats.org/officeDocument/2006/relationships/header" Target="header1.xml"/><Relationship Id="rId18" Type="http://schemas.openxmlformats.org/officeDocument/2006/relationships/header" Target="header4.xml"/><Relationship Id="rId26" Type="http://schemas.openxmlformats.org/officeDocument/2006/relationships/image" Target="media/image6.png"/><Relationship Id="rId21" Type="http://schemas.openxmlformats.org/officeDocument/2006/relationships/header" Target="header5.xml"/><Relationship Id="rId34" Type="http://schemas.openxmlformats.org/officeDocument/2006/relationships/footer" Target="footer7.xml"/><Relationship Id="rId7" Type="http://schemas.openxmlformats.org/officeDocument/2006/relationships/numbering" Target="numbering.xml"/><Relationship Id="rId12" Type="http://schemas.openxmlformats.org/officeDocument/2006/relationships/endnotes" Target="endnotes.xml"/><Relationship Id="rId17" Type="http://schemas.openxmlformats.org/officeDocument/2006/relationships/header" Target="header3.xml"/><Relationship Id="rId25" Type="http://schemas.openxmlformats.org/officeDocument/2006/relationships/image" Target="media/image5.png"/><Relationship Id="rId33" Type="http://schemas.openxmlformats.org/officeDocument/2006/relationships/header" Target="header7.xml"/><Relationship Id="rId2" Type="http://schemas.openxmlformats.org/officeDocument/2006/relationships/customXml" Target="../customXml/item2.xml"/><Relationship Id="rId16" Type="http://schemas.openxmlformats.org/officeDocument/2006/relationships/footer" Target="footer2.xml"/><Relationship Id="rId20" Type="http://schemas.openxmlformats.org/officeDocument/2006/relationships/footer" Target="footer4.xml"/><Relationship Id="rId29" Type="http://schemas.openxmlformats.org/officeDocument/2006/relationships/image" Target="media/image9.png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footnotes" Target="footnotes.xml"/><Relationship Id="rId24" Type="http://schemas.openxmlformats.org/officeDocument/2006/relationships/image" Target="media/image4.png"/><Relationship Id="rId32" Type="http://schemas.openxmlformats.org/officeDocument/2006/relationships/footer" Target="footer6.xml"/><Relationship Id="rId37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header" Target="header2.xml"/><Relationship Id="rId23" Type="http://schemas.openxmlformats.org/officeDocument/2006/relationships/image" Target="media/image3.png"/><Relationship Id="rId28" Type="http://schemas.openxmlformats.org/officeDocument/2006/relationships/image" Target="media/image8.png"/><Relationship Id="rId36" Type="http://schemas.openxmlformats.org/officeDocument/2006/relationships/glossaryDocument" Target="glossary/document.xml"/><Relationship Id="rId10" Type="http://schemas.openxmlformats.org/officeDocument/2006/relationships/webSettings" Target="webSettings.xml"/><Relationship Id="rId19" Type="http://schemas.openxmlformats.org/officeDocument/2006/relationships/footer" Target="footer3.xml"/><Relationship Id="rId31" Type="http://schemas.openxmlformats.org/officeDocument/2006/relationships/header" Target="header6.xml"/><Relationship Id="rId4" Type="http://schemas.openxmlformats.org/officeDocument/2006/relationships/customXml" Target="../customXml/item4.xml"/><Relationship Id="rId9" Type="http://schemas.openxmlformats.org/officeDocument/2006/relationships/settings" Target="settings.xml"/><Relationship Id="rId14" Type="http://schemas.openxmlformats.org/officeDocument/2006/relationships/footer" Target="footer1.xml"/><Relationship Id="rId22" Type="http://schemas.openxmlformats.org/officeDocument/2006/relationships/footer" Target="footer5.xml"/><Relationship Id="rId27" Type="http://schemas.openxmlformats.org/officeDocument/2006/relationships/image" Target="media/image7.png"/><Relationship Id="rId30" Type="http://schemas.openxmlformats.org/officeDocument/2006/relationships/image" Target="media/image10.png"/><Relationship Id="rId35" Type="http://schemas.openxmlformats.org/officeDocument/2006/relationships/fontTable" Target="fontTable.xml"/><Relationship Id="rId8" Type="http://schemas.openxmlformats.org/officeDocument/2006/relationships/styles" Target="styles.xml"/><Relationship Id="rId3" Type="http://schemas.openxmlformats.org/officeDocument/2006/relationships/customXml" Target="../customXml/item3.xml"/></Relationships>
</file>

<file path=word/_rels/footer1.xml.rels><?xml version="1.0" encoding="UTF-8" standalone="yes"?>
<Relationships xmlns="http://schemas.openxmlformats.org/package/2006/relationships"><Relationship Id="rId1" Type="http://schemas.openxmlformats.org/officeDocument/2006/relationships/image" Target="media/image1.png"/></Relationships>
</file>

<file path=word/_rels/footer7.xml.rels><?xml version="1.0" encoding="UTF-8" standalone="yes"?>
<Relationships xmlns="http://schemas.openxmlformats.org/package/2006/relationships"><Relationship Id="rId1" Type="http://schemas.openxmlformats.org/officeDocument/2006/relationships/image" Target="media/image11.wmf"/></Relationships>
</file>

<file path=word/_rels/header5.xml.rels><?xml version="1.0" encoding="UTF-8" standalone="yes"?>
<Relationships xmlns="http://schemas.openxmlformats.org/package/2006/relationships"><Relationship Id="rId1" Type="http://schemas.openxmlformats.org/officeDocument/2006/relationships/image" Target="media/image2.png"/></Relationships>
</file>

<file path=word/_rels/settings.xml.rels><?xml version="1.0" encoding="UTF-8" standalone="yes"?>
<Relationships xmlns="http://schemas.openxmlformats.org/package/2006/relationships"><Relationship Id="rId1" Type="http://schemas.openxmlformats.org/officeDocument/2006/relationships/attachedTemplate" Target="https://institutdelteatre.sharepoint.com/sites/PlantillesIT/plantilles/Document%20corporatiu.dotx" TargetMode="External"/></Relationships>
</file>

<file path=word/glossary/_rels/document.xml.rels><?xml version="1.0" encoding="UTF-8" standalone="yes"?>
<Relationships xmlns="http://schemas.openxmlformats.org/package/2006/relationships"><Relationship Id="rId3" Type="http://schemas.openxmlformats.org/officeDocument/2006/relationships/webSettings" Target="webSettings.xml"/><Relationship Id="rId2" Type="http://schemas.openxmlformats.org/officeDocument/2006/relationships/settings" Target="settings.xml"/><Relationship Id="rId1" Type="http://schemas.openxmlformats.org/officeDocument/2006/relationships/styles" Target="styles.xml"/><Relationship Id="rId4" Type="http://schemas.openxmlformats.org/officeDocument/2006/relationships/fontTable" Target="fontTable.xml"/></Relationships>
</file>

<file path=word/glossary/document.xml><?xml version="1.0" encoding="utf-8"?>
<w:glossaryDocument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oel="http://schemas.microsoft.com/office/2019/extlst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15 w16se w16cid w16 w16cex w16sdtdh w16sdtfl w16du wp14">
  <w:docParts>
    <w:docPart>
      <w:docPartPr>
        <w:name w:val="8DA7EDC35C2B4FFCB994EFB0D0E26DDB"/>
        <w:category>
          <w:name w:val="General"/>
          <w:gallery w:val="placeholder"/>
        </w:category>
        <w:types>
          <w:type w:val="bbPlcHdr"/>
        </w:types>
        <w:behaviors>
          <w:behavior w:val="content"/>
        </w:behaviors>
        <w:guid w:val="{D796A296-BEF4-4CD4-8BC9-5B8CEE600ECD}"/>
      </w:docPartPr>
      <w:docPartBody>
        <w:p w:rsidR="00E145B4" w:rsidRDefault="00E145B4">
          <w:pPr>
            <w:pStyle w:val="8DA7EDC35C2B4FFCB994EFB0D0E26DDB"/>
          </w:pPr>
          <w:r w:rsidRPr="00EC4ABC">
            <w:rPr>
              <w:rStyle w:val="Textodelmarcadordeposicin"/>
            </w:rPr>
            <w:t>[Data de publicació]</w:t>
          </w:r>
        </w:p>
      </w:docPartBody>
    </w:docPart>
    <w:docPart>
      <w:docPartPr>
        <w:name w:val="29940488837448C3B09E7043DC5EC468"/>
        <w:category>
          <w:name w:val="General"/>
          <w:gallery w:val="placeholder"/>
        </w:category>
        <w:types>
          <w:type w:val="bbPlcHdr"/>
        </w:types>
        <w:behaviors>
          <w:behavior w:val="content"/>
        </w:behaviors>
        <w:guid w:val="{FC748402-3EDB-4D6E-A783-B116F574AE11}"/>
      </w:docPartPr>
      <w:docPartBody>
        <w:p w:rsidR="00E145B4" w:rsidRDefault="00E145B4">
          <w:pPr>
            <w:pStyle w:val="29940488837448C3B09E7043DC5EC468"/>
          </w:pPr>
          <w:r w:rsidRPr="00EC4ABC">
            <w:rPr>
              <w:rStyle w:val="Textodelmarcadordeposicin"/>
            </w:rPr>
            <w:t>[Data de publicació]</w:t>
          </w:r>
        </w:p>
      </w:docPartBody>
    </w:docPart>
    <w:docPart>
      <w:docPartPr>
        <w:name w:val="63F0BCDBA87D463B8540178484B28762"/>
        <w:category>
          <w:name w:val="General"/>
          <w:gallery w:val="placeholder"/>
        </w:category>
        <w:types>
          <w:type w:val="bbPlcHdr"/>
        </w:types>
        <w:behaviors>
          <w:behavior w:val="content"/>
        </w:behaviors>
        <w:guid w:val="{38EA6EF8-6EEA-4E0C-B752-B9EF6438C91E}"/>
      </w:docPartPr>
      <w:docPartBody>
        <w:p w:rsidR="00E145B4" w:rsidRDefault="00E145B4">
          <w:pPr>
            <w:pStyle w:val="63F0BCDBA87D463B8540178484B28762"/>
          </w:pPr>
          <w:r w:rsidRPr="00317299">
            <w:rPr>
              <w:rStyle w:val="Textodelmarcadordeposicin"/>
            </w:rPr>
            <w:t>[Empresa]</w:t>
          </w:r>
        </w:p>
      </w:docPartBody>
    </w:docPart>
  </w:docParts>
</w:glossaryDocument>
</file>

<file path=word/glossary/fontTable.xml><?xml version="1.0" encoding="utf-8"?>
<w:fonts xmlns:mc="http://schemas.openxmlformats.org/markup-compatibility/2006" xmlns:r="http://schemas.openxmlformats.org/officeDocument/2006/relationships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mc:Ignorable="w14 w15 w16se w16cid w16 w16cex w16sdtdh w16sdtfl w16du">
  <w:font w:name="Symbol">
    <w:panose1 w:val="05050102010706020507"/>
    <w:charset w:val="02"/>
    <w:family w:val="roman"/>
    <w:pitch w:val="variable"/>
    <w:sig w:usb0="00000000" w:usb1="10000000" w:usb2="00000000" w:usb3="00000000" w:csb0="80000000" w:csb1="00000000"/>
  </w:font>
  <w:font w:name="Times New Roman">
    <w:panose1 w:val="02020603050405020304"/>
    <w:charset w:val="00"/>
    <w:family w:val="roman"/>
    <w:pitch w:val="variable"/>
    <w:sig w:usb0="E0002EFF" w:usb1="C000785B" w:usb2="00000009" w:usb3="00000000" w:csb0="000001FF" w:csb1="00000000"/>
  </w:font>
  <w:font w:name="Arial">
    <w:panose1 w:val="020B0604020202020204"/>
    <w:charset w:val="00"/>
    <w:family w:val="swiss"/>
    <w:pitch w:val="variable"/>
    <w:sig w:usb0="E0002EFF" w:usb1="C000785B" w:usb2="00000009" w:usb3="00000000" w:csb0="000001FF" w:csb1="00000000"/>
  </w:font>
  <w:font w:name="Wingdings">
    <w:panose1 w:val="05000000000000000000"/>
    <w:charset w:val="02"/>
    <w:family w:val="auto"/>
    <w:pitch w:val="variable"/>
    <w:sig w:usb0="00000000" w:usb1="10000000" w:usb2="00000000" w:usb3="00000000" w:csb0="80000000" w:csb1="00000000"/>
  </w:font>
  <w:font w:name="Courier New">
    <w:panose1 w:val="02070309020205020404"/>
    <w:charset w:val="00"/>
    <w:family w:val="modern"/>
    <w:pitch w:val="fixed"/>
    <w:sig w:usb0="E0002EFF" w:usb1="C0007843" w:usb2="00000009" w:usb3="00000000" w:csb0="000001FF" w:csb1="00000000"/>
  </w:font>
  <w:font w:name="Calibri">
    <w:panose1 w:val="020F0502020204030204"/>
    <w:charset w:val="00"/>
    <w:family w:val="swiss"/>
    <w:pitch w:val="variable"/>
    <w:sig w:usb0="E4002EFF" w:usb1="C000247B" w:usb2="00000009" w:usb3="00000000" w:csb0="000001FF" w:csb1="00000000"/>
  </w:font>
  <w:font w:name="Yu Gothic Light">
    <w:altName w:val="游ゴシック Light"/>
    <w:panose1 w:val="020B0300000000000000"/>
    <w:charset w:val="80"/>
    <w:family w:val="swiss"/>
    <w:pitch w:val="variable"/>
    <w:sig w:usb0="E00002FF" w:usb1="2AC7FDFF" w:usb2="00000016" w:usb3="00000000" w:csb0="0002009F" w:csb1="00000000"/>
  </w:font>
  <w:font w:name="Calibri Light">
    <w:panose1 w:val="020F0302020204030204"/>
    <w:charset w:val="00"/>
    <w:family w:val="swiss"/>
    <w:pitch w:val="variable"/>
    <w:sig w:usb0="E4002EFF" w:usb1="C000247B" w:usb2="00000009" w:usb3="00000000" w:csb0="000001FF" w:csb1="00000000"/>
  </w:font>
  <w:font w:name="Yu Mincho">
    <w:altName w:val="游明朝"/>
    <w:charset w:val="80"/>
    <w:family w:val="roman"/>
    <w:pitch w:val="variable"/>
    <w:sig w:usb0="800002E7" w:usb1="2AC7FCFF" w:usb2="00000012" w:usb3="00000000" w:csb0="0002009F" w:csb1="00000000"/>
  </w:font>
  <w:font w:name="Segoe UI">
    <w:panose1 w:val="020B0502040204020203"/>
    <w:charset w:val="00"/>
    <w:family w:val="swiss"/>
    <w:pitch w:val="variable"/>
    <w:sig w:usb0="E4002EFF" w:usb1="C000E47F" w:usb2="00000009" w:usb3="00000000" w:csb0="000001FF" w:csb1="00000000"/>
  </w:font>
  <w:font w:name="Aptos">
    <w:charset w:val="00"/>
    <w:family w:val="swiss"/>
    <w:pitch w:val="variable"/>
    <w:sig w:usb0="20000287" w:usb1="00000003" w:usb2="00000000" w:usb3="00000000" w:csb0="0000019F" w:csb1="00000000"/>
  </w:font>
  <w:font w:name="Aptos Display">
    <w:charset w:val="00"/>
    <w:family w:val="swiss"/>
    <w:pitch w:val="variable"/>
    <w:sig w:usb0="20000287" w:usb1="00000003" w:usb2="00000000" w:usb3="00000000" w:csb0="0000019F" w:csb1="00000000"/>
  </w:font>
</w:fonts>
</file>

<file path=word/glossary/settings.xml><?xml version="1.0" encoding="utf-8"?>
<w:settings xmlns:mc="http://schemas.openxmlformats.org/markup-compatibility/2006" xmlns:o="urn:schemas-microsoft-com:office:office" xmlns:r="http://schemas.openxmlformats.org/officeDocument/2006/relationships" xmlns:m="http://schemas.openxmlformats.org/officeDocument/2006/math" xmlns:v="urn:schemas-microsoft-com:vml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xmlns:sl="http://schemas.openxmlformats.org/schemaLibrary/2006/main" mc:Ignorable="w14 w15 w16se w16cid w16 w16cex w16sdtdh w16sdtfl w16du">
  <w:view w:val="normal"/>
  <w:defaultTabStop w:val="708"/>
  <w:hyphenationZone w:val="425"/>
  <w:characterSpacingControl w:val="doNotCompress"/>
  <w:compat>
    <w:useFELayout/>
    <w:compatSetting w:name="compatibilityMode" w:uri="http://schemas.microsoft.com/office/word" w:val="15"/>
    <w:compatSetting w:name="overrideTableStyleFontSizeAndJustification" w:uri="http://schemas.microsoft.com/office/word" w:val="1"/>
    <w:compatSetting w:name="enableOpenTypeFeatures" w:uri="http://schemas.microsoft.com/office/word" w:val="1"/>
    <w:compatSetting w:name="doNotFlipMirrorIndents" w:uri="http://schemas.microsoft.com/office/word" w:val="1"/>
    <w:compatSetting w:name="differentiateMultirowTableHeaders" w:uri="http://schemas.microsoft.com/office/word" w:val="1"/>
    <w:compatSetting w:name="useWord2013TrackBottomHyphenation" w:uri="http://schemas.microsoft.com/office/word" w:val="0"/>
  </w:compat>
  <w:rsids>
    <w:rsidRoot w:val="00E145B4"/>
    <w:rsid w:val="00186A5E"/>
    <w:rsid w:val="00197590"/>
    <w:rsid w:val="00297D42"/>
    <w:rsid w:val="00504501"/>
    <w:rsid w:val="006553EB"/>
    <w:rsid w:val="006A5DA0"/>
    <w:rsid w:val="00732611"/>
    <w:rsid w:val="00786042"/>
    <w:rsid w:val="00887DA4"/>
    <w:rsid w:val="009765FC"/>
    <w:rsid w:val="00A30404"/>
    <w:rsid w:val="00A3380A"/>
    <w:rsid w:val="00A629D4"/>
    <w:rsid w:val="00A92C6A"/>
    <w:rsid w:val="00C00ADF"/>
    <w:rsid w:val="00C571CF"/>
    <w:rsid w:val="00DD1134"/>
    <w:rsid w:val="00DF338E"/>
    <w:rsid w:val="00E145B4"/>
    <w:rsid w:val="00EC44AB"/>
    <w:rsid w:val="00EE3F77"/>
  </w:rsids>
  <m:mathPr>
    <m:mathFont m:val="Cambria Math"/>
    <m:brkBin m:val="before"/>
    <m:brkBinSub m:val="--"/>
    <m:smallFrac m:val="0"/>
    <m:dispDef/>
    <m:lMargin m:val="0"/>
    <m:rMargin m:val="0"/>
    <m:defJc m:val="centerGroup"/>
    <m:wrapIndent m:val="1440"/>
    <m:intLim m:val="subSup"/>
    <m:naryLim m:val="undOvr"/>
  </m:mathPr>
  <w:themeFontLang w:val="ca-ES" w:eastAsia="ja-JP"/>
  <w:clrSchemeMapping w:bg1="light1" w:t1="dark1" w:bg2="light2" w:t2="dark2" w:accent1="accent1" w:accent2="accent2" w:accent3="accent3" w:accent4="accent4" w:accent5="accent5" w:accent6="accent6" w:hyperlink="hyperlink" w:followedHyperlink="followedHyperlink"/>
  <w:decimalSymbol w:val=","/>
  <w:listSeparator w:val=";"/>
  <w15:chartTrackingRefBased/>
</w:settings>
</file>

<file path=word/glossary/styles.xml><?xml version="1.0" encoding="utf-8"?>
<w:styles xmlns:mc="http://schemas.openxmlformats.org/markup-compatibility/2006" xmlns:r="http://schemas.openxmlformats.org/officeDocument/2006/relationships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mc:Ignorable="w14 w15 w16se w16cid w16 w16cex w16sdtdh w16sdtfl w16du">
  <w:docDefaults>
    <w:rPrDefault>
      <w:rPr>
        <w:rFonts w:asciiTheme="minorHAnsi" w:eastAsiaTheme="minorEastAsia" w:hAnsiTheme="minorHAnsi" w:cstheme="minorBidi"/>
        <w:kern w:val="2"/>
        <w:sz w:val="24"/>
        <w:szCs w:val="24"/>
        <w:lang w:val="ca-ES" w:eastAsia="ca-ES" w:bidi="ar-SA"/>
        <w14:ligatures w14:val="standardContextual"/>
      </w:rPr>
    </w:rPrDefault>
    <w:pPrDefault>
      <w:pPr>
        <w:spacing w:after="160" w:line="278" w:lineRule="auto"/>
      </w:pPr>
    </w:pPrDefault>
  </w:docDefaults>
  <w:latentStyles w:defLockedState="0" w:defUIPriority="99" w:defSemiHidden="0" w:defUnhideWhenUsed="0" w:defQFormat="0" w:count="376">
    <w:lsdException w:name="Normal" w:uiPriority="0" w:qFormat="1"/>
    <w:lsdException w:name="heading 1" w:uiPriority="9" w:qFormat="1"/>
    <w:lsdException w:name="heading 2" w:semiHidden="1" w:uiPriority="9" w:unhideWhenUsed="1" w:qFormat="1"/>
    <w:lsdException w:name="heading 3" w:semiHidden="1" w:uiPriority="9" w:unhideWhenUsed="1" w:qFormat="1"/>
    <w:lsdException w:name="heading 4" w:semiHidden="1" w:uiPriority="9" w:unhideWhenUsed="1" w:qFormat="1"/>
    <w:lsdException w:name="heading 5" w:semiHidden="1" w:uiPriority="9" w:unhideWhenUsed="1" w:qFormat="1"/>
    <w:lsdException w:name="heading 6" w:semiHidden="1" w:uiPriority="9" w:unhideWhenUsed="1" w:qFormat="1"/>
    <w:lsdException w:name="heading 7" w:semiHidden="1" w:uiPriority="9" w:unhideWhenUsed="1" w:qFormat="1"/>
    <w:lsdException w:name="heading 8" w:semiHidden="1" w:uiPriority="9" w:unhideWhenUsed="1" w:qFormat="1"/>
    <w:lsdException w:name="heading 9" w:semiHidden="1" w:uiPriority="9" w:unhideWhenUsed="1" w:qFormat="1"/>
    <w:lsdException w:name="index 1" w:semiHidden="1" w:unhideWhenUsed="1"/>
    <w:lsdException w:name="index 2" w:semiHidden="1" w:unhideWhenUsed="1"/>
    <w:lsdException w:name="index 3" w:semiHidden="1" w:unhideWhenUsed="1"/>
    <w:lsdException w:name="index 4" w:semiHidden="1" w:unhideWhenUsed="1"/>
    <w:lsdException w:name="index 5" w:semiHidden="1" w:unhideWhenUsed="1"/>
    <w:lsdException w:name="index 6" w:semiHidden="1" w:unhideWhenUsed="1"/>
    <w:lsdException w:name="index 7" w:semiHidden="1" w:unhideWhenUsed="1"/>
    <w:lsdException w:name="index 8" w:semiHidden="1" w:unhideWhenUsed="1"/>
    <w:lsdException w:name="index 9" w:semiHidden="1" w:unhideWhenUsed="1"/>
    <w:lsdException w:name="toc 1" w:semiHidden="1" w:uiPriority="39" w:unhideWhenUsed="1"/>
    <w:lsdException w:name="toc 2" w:semiHidden="1" w:uiPriority="39" w:unhideWhenUsed="1"/>
    <w:lsdException w:name="toc 3" w:semiHidden="1" w:uiPriority="39" w:unhideWhenUsed="1"/>
    <w:lsdException w:name="toc 4" w:semiHidden="1" w:uiPriority="39" w:unhideWhenUsed="1"/>
    <w:lsdException w:name="toc 5" w:semiHidden="1" w:uiPriority="39" w:unhideWhenUsed="1"/>
    <w:lsdException w:name="toc 6" w:semiHidden="1" w:uiPriority="39" w:unhideWhenUsed="1"/>
    <w:lsdException w:name="toc 7" w:semiHidden="1" w:uiPriority="39" w:unhideWhenUsed="1"/>
    <w:lsdException w:name="toc 8" w:semiHidden="1" w:uiPriority="39" w:unhideWhenUsed="1"/>
    <w:lsdException w:name="toc 9" w:semiHidden="1" w:uiPriority="39" w:unhideWhenUsed="1"/>
    <w:lsdException w:name="Normal Indent" w:semiHidden="1" w:unhideWhenUsed="1"/>
    <w:lsdException w:name="footnote text" w:semiHidden="1" w:unhideWhenUsed="1"/>
    <w:lsdException w:name="annotation text" w:semiHidden="1" w:unhideWhenUsed="1"/>
    <w:lsdException w:name="header" w:semiHidden="1" w:unhideWhenUsed="1"/>
    <w:lsdException w:name="footer" w:semiHidden="1" w:unhideWhenUsed="1"/>
    <w:lsdException w:name="index heading" w:semiHidden="1" w:unhideWhenUsed="1"/>
    <w:lsdException w:name="caption" w:semiHidden="1" w:uiPriority="35" w:unhideWhenUsed="1" w:qFormat="1"/>
    <w:lsdException w:name="table of figures" w:semiHidden="1" w:unhideWhenUsed="1"/>
    <w:lsdException w:name="envelope address" w:semiHidden="1" w:unhideWhenUsed="1"/>
    <w:lsdException w:name="envelope return" w:semiHidden="1" w:unhideWhenUsed="1"/>
    <w:lsdException w:name="footnote reference" w:semiHidden="1" w:unhideWhenUsed="1"/>
    <w:lsdException w:name="annotation reference" w:semiHidden="1" w:unhideWhenUsed="1"/>
    <w:lsdException w:name="line number" w:semiHidden="1" w:unhideWhenUsed="1"/>
    <w:lsdException w:name="page number" w:semiHidden="1" w:unhideWhenUsed="1"/>
    <w:lsdException w:name="endnote reference" w:semiHidden="1" w:unhideWhenUsed="1"/>
    <w:lsdException w:name="endnote text" w:semiHidden="1" w:unhideWhenUsed="1"/>
    <w:lsdException w:name="table of authorities" w:semiHidden="1" w:unhideWhenUsed="1"/>
    <w:lsdException w:name="macro" w:semiHidden="1" w:unhideWhenUsed="1"/>
    <w:lsdException w:name="toa heading" w:semiHidden="1" w:unhideWhenUsed="1"/>
    <w:lsdException w:name="List" w:semiHidden="1" w:unhideWhenUsed="1"/>
    <w:lsdException w:name="List Bullet" w:semiHidden="1" w:unhideWhenUsed="1"/>
    <w:lsdException w:name="List Number" w:semiHidden="1" w:unhideWhenUsed="1"/>
    <w:lsdException w:name="List 2" w:semiHidden="1" w:unhideWhenUsed="1"/>
    <w:lsdException w:name="List 3" w:semiHidden="1" w:unhideWhenUsed="1"/>
    <w:lsdException w:name="List 4" w:semiHidden="1" w:unhideWhenUsed="1"/>
    <w:lsdException w:name="List 5" w:semiHidden="1" w:unhideWhenUsed="1"/>
    <w:lsdException w:name="List Bullet 2" w:semiHidden="1" w:unhideWhenUsed="1"/>
    <w:lsdException w:name="List Bullet 3" w:semiHidden="1" w:unhideWhenUsed="1"/>
    <w:lsdException w:name="List Bullet 4" w:semiHidden="1" w:unhideWhenUsed="1"/>
    <w:lsdException w:name="List Bullet 5" w:semiHidden="1" w:unhideWhenUsed="1"/>
    <w:lsdException w:name="List Number 2" w:semiHidden="1" w:unhideWhenUsed="1"/>
    <w:lsdException w:name="List Number 3" w:semiHidden="1" w:unhideWhenUsed="1"/>
    <w:lsdException w:name="List Number 4" w:semiHidden="1" w:unhideWhenUsed="1"/>
    <w:lsdException w:name="List Number 5" w:semiHidden="1" w:unhideWhenUsed="1"/>
    <w:lsdException w:name="Title" w:uiPriority="10" w:qFormat="1"/>
    <w:lsdException w:name="Closing" w:semiHidden="1" w:unhideWhenUsed="1"/>
    <w:lsdException w:name="Signature" w:semiHidden="1" w:unhideWhenUsed="1"/>
    <w:lsdException w:name="Default Paragraph Font" w:semiHidden="1" w:uiPriority="1" w:unhideWhenUsed="1"/>
    <w:lsdException w:name="Body Text" w:semiHidden="1" w:unhideWhenUsed="1"/>
    <w:lsdException w:name="Body Text Indent" w:semiHidden="1" w:unhideWhenUsed="1"/>
    <w:lsdException w:name="List Continue" w:semiHidden="1" w:unhideWhenUsed="1"/>
    <w:lsdException w:name="List Continue 2" w:semiHidden="1" w:unhideWhenUsed="1"/>
    <w:lsdException w:name="List Continue 3" w:semiHidden="1" w:unhideWhenUsed="1"/>
    <w:lsdException w:name="List Continue 4" w:semiHidden="1" w:unhideWhenUsed="1"/>
    <w:lsdException w:name="List Continue 5" w:semiHidden="1" w:unhideWhenUsed="1"/>
    <w:lsdException w:name="Message Header" w:semiHidden="1" w:unhideWhenUsed="1"/>
    <w:lsdException w:name="Subtitle" w:uiPriority="11" w:qFormat="1"/>
    <w:lsdException w:name="Salutation" w:semiHidden="1" w:unhideWhenUsed="1"/>
    <w:lsdException w:name="Date" w:semiHidden="1" w:unhideWhenUsed="1"/>
    <w:lsdException w:name="Body Text First Indent" w:semiHidden="1" w:unhideWhenUsed="1"/>
    <w:lsdException w:name="Body Text First Indent 2" w:semiHidden="1" w:unhideWhenUsed="1"/>
    <w:lsdException w:name="Note Heading" w:semiHidden="1" w:unhideWhenUsed="1"/>
    <w:lsdException w:name="Body Text 2" w:semiHidden="1" w:unhideWhenUsed="1"/>
    <w:lsdException w:name="Body Text 3" w:semiHidden="1" w:unhideWhenUsed="1"/>
    <w:lsdException w:name="Body Text Indent 2" w:semiHidden="1" w:unhideWhenUsed="1"/>
    <w:lsdException w:name="Body Text Indent 3" w:semiHidden="1" w:unhideWhenUsed="1"/>
    <w:lsdException w:name="Block Text" w:semiHidden="1" w:unhideWhenUsed="1"/>
    <w:lsdException w:name="Hyperlink" w:semiHidden="1" w:unhideWhenUsed="1"/>
    <w:lsdException w:name="FollowedHyperlink" w:semiHidden="1" w:unhideWhenUsed="1"/>
    <w:lsdException w:name="Strong" w:uiPriority="22" w:qFormat="1"/>
    <w:lsdException w:name="Emphasis" w:uiPriority="20" w:qFormat="1"/>
    <w:lsdException w:name="Document Map" w:semiHidden="1" w:unhideWhenUsed="1"/>
    <w:lsdException w:name="Plain Text" w:semiHidden="1" w:unhideWhenUsed="1"/>
    <w:lsdException w:name="E-mail Signature" w:semiHidden="1" w:unhideWhenUsed="1"/>
    <w:lsdException w:name="HTML Top of Form" w:semiHidden="1" w:unhideWhenUsed="1"/>
    <w:lsdException w:name="HTML Bottom of Form" w:semiHidden="1" w:unhideWhenUsed="1"/>
    <w:lsdException w:name="Normal (Web)" w:semiHidden="1" w:unhideWhenUsed="1"/>
    <w:lsdException w:name="HTML Acronym" w:semiHidden="1" w:unhideWhenUsed="1"/>
    <w:lsdException w:name="HTML Address" w:semiHidden="1" w:unhideWhenUsed="1"/>
    <w:lsdException w:name="HTML Cite" w:semiHidden="1" w:unhideWhenUsed="1"/>
    <w:lsdException w:name="HTML Code" w:semiHidden="1" w:unhideWhenUsed="1"/>
    <w:lsdException w:name="HTML Definition" w:semiHidden="1" w:unhideWhenUsed="1"/>
    <w:lsdException w:name="HTML Keyboard" w:semiHidden="1" w:unhideWhenUsed="1"/>
    <w:lsdException w:name="HTML Preformatted" w:semiHidden="1" w:unhideWhenUsed="1"/>
    <w:lsdException w:name="HTML Sample" w:semiHidden="1" w:unhideWhenUsed="1"/>
    <w:lsdException w:name="HTML Typewriter" w:semiHidden="1" w:unhideWhenUsed="1"/>
    <w:lsdException w:name="HTML Variable" w:semiHidden="1" w:unhideWhenUsed="1"/>
    <w:lsdException w:name="Normal Table" w:semiHidden="1" w:unhideWhenUsed="1"/>
    <w:lsdException w:name="annotation subject" w:semiHidden="1" w:unhideWhenUsed="1"/>
    <w:lsdException w:name="No List" w:semiHidden="1" w:unhideWhenUsed="1"/>
    <w:lsdException w:name="Outline List 1" w:semiHidden="1" w:unhideWhenUsed="1"/>
    <w:lsdException w:name="Outline List 2" w:semiHidden="1" w:unhideWhenUsed="1"/>
    <w:lsdException w:name="Outline List 3" w:semiHidden="1" w:unhideWhenUsed="1"/>
    <w:lsdException w:name="Table Simple 1" w:semiHidden="1" w:unhideWhenUsed="1"/>
    <w:lsdException w:name="Table Simple 2" w:semiHidden="1" w:unhideWhenUsed="1"/>
    <w:lsdException w:name="Table Simple 3" w:semiHidden="1" w:unhideWhenUsed="1"/>
    <w:lsdException w:name="Table Classic 1" w:semiHidden="1" w:unhideWhenUsed="1"/>
    <w:lsdException w:name="Table Classic 2" w:semiHidden="1" w:unhideWhenUsed="1"/>
    <w:lsdException w:name="Table Classic 3" w:semiHidden="1" w:unhideWhenUsed="1"/>
    <w:lsdException w:name="Table Classic 4" w:semiHidden="1" w:unhideWhenUsed="1"/>
    <w:lsdException w:name="Table Colorful 1" w:semiHidden="1" w:unhideWhenUsed="1"/>
    <w:lsdException w:name="Table Colorful 2" w:semiHidden="1" w:unhideWhenUsed="1"/>
    <w:lsdException w:name="Table Colorful 3" w:semiHidden="1" w:unhideWhenUsed="1"/>
    <w:lsdException w:name="Table Columns 1" w:semiHidden="1" w:unhideWhenUsed="1"/>
    <w:lsdException w:name="Table Columns 2" w:semiHidden="1" w:unhideWhenUsed="1"/>
    <w:lsdException w:name="Table Columns 3" w:semiHidden="1" w:unhideWhenUsed="1"/>
    <w:lsdException w:name="Table Columns 4" w:semiHidden="1" w:unhideWhenUsed="1"/>
    <w:lsdException w:name="Table Columns 5" w:semiHidden="1" w:unhideWhenUsed="1"/>
    <w:lsdException w:name="Table Grid 1" w:semiHidden="1" w:unhideWhenUsed="1"/>
    <w:lsdException w:name="Table Grid 2" w:semiHidden="1" w:unhideWhenUsed="1"/>
    <w:lsdException w:name="Table Grid 3" w:semiHidden="1" w:unhideWhenUsed="1"/>
    <w:lsdException w:name="Table Grid 4" w:semiHidden="1" w:unhideWhenUsed="1"/>
    <w:lsdException w:name="Table Grid 5" w:semiHidden="1" w:unhideWhenUsed="1"/>
    <w:lsdException w:name="Table Grid 6" w:semiHidden="1" w:unhideWhenUsed="1"/>
    <w:lsdException w:name="Table Grid 7" w:semiHidden="1" w:unhideWhenUsed="1"/>
    <w:lsdException w:name="Table Grid 8" w:semiHidden="1" w:unhideWhenUsed="1"/>
    <w:lsdException w:name="Table List 1" w:semiHidden="1" w:unhideWhenUsed="1"/>
    <w:lsdException w:name="Table List 2" w:semiHidden="1" w:unhideWhenUsed="1"/>
    <w:lsdException w:name="Table List 3" w:semiHidden="1" w:unhideWhenUsed="1"/>
    <w:lsdException w:name="Table List 4" w:semiHidden="1" w:unhideWhenUsed="1"/>
    <w:lsdException w:name="Table List 5" w:semiHidden="1" w:unhideWhenUsed="1"/>
    <w:lsdException w:name="Table List 6" w:semiHidden="1" w:unhideWhenUsed="1"/>
    <w:lsdException w:name="Table List 7" w:semiHidden="1" w:unhideWhenUsed="1"/>
    <w:lsdException w:name="Table List 8" w:semiHidden="1" w:unhideWhenUsed="1"/>
    <w:lsdException w:name="Table 3D effects 1" w:semiHidden="1" w:unhideWhenUsed="1"/>
    <w:lsdException w:name="Table 3D effects 2" w:semiHidden="1" w:unhideWhenUsed="1"/>
    <w:lsdException w:name="Table 3D effects 3" w:semiHidden="1" w:unhideWhenUsed="1"/>
    <w:lsdException w:name="Table Contemporary" w:semiHidden="1" w:unhideWhenUsed="1"/>
    <w:lsdException w:name="Table Elegant" w:semiHidden="1" w:unhideWhenUsed="1"/>
    <w:lsdException w:name="Table Professional" w:semiHidden="1" w:unhideWhenUsed="1"/>
    <w:lsdException w:name="Table Subtle 1" w:semiHidden="1" w:unhideWhenUsed="1"/>
    <w:lsdException w:name="Table Subtle 2" w:semiHidden="1" w:unhideWhenUsed="1"/>
    <w:lsdException w:name="Table Web 1" w:semiHidden="1" w:unhideWhenUsed="1"/>
    <w:lsdException w:name="Table Web 2" w:semiHidden="1" w:unhideWhenUsed="1"/>
    <w:lsdException w:name="Table Web 3" w:semiHidden="1" w:unhideWhenUsed="1"/>
    <w:lsdException w:name="Balloon Text" w:semiHidden="1" w:unhideWhenUsed="1"/>
    <w:lsdException w:name="Table Grid" w:uiPriority="39"/>
    <w:lsdException w:name="Table Theme" w:semiHidden="1" w:unhideWhenUsed="1"/>
    <w:lsdException w:name="Placeholder Text" w:semiHidden="1"/>
    <w:lsdException w:name="No Spacing" w:uiPriority="1" w:qFormat="1"/>
    <w:lsdException w:name="Light Shading" w:uiPriority="60"/>
    <w:lsdException w:name="Light List" w:uiPriority="61"/>
    <w:lsdException w:name="Light Grid" w:uiPriority="62"/>
    <w:lsdException w:name="Medium Shading 1" w:uiPriority="63"/>
    <w:lsdException w:name="Medium Shading 2" w:uiPriority="64"/>
    <w:lsdException w:name="Medium List 1" w:uiPriority="65"/>
    <w:lsdException w:name="Medium List 2" w:uiPriority="66"/>
    <w:lsdException w:name="Medium Grid 1" w:uiPriority="67"/>
    <w:lsdException w:name="Medium Grid 2" w:uiPriority="68"/>
    <w:lsdException w:name="Medium Grid 3" w:uiPriority="69"/>
    <w:lsdException w:name="Dark List" w:uiPriority="70"/>
    <w:lsdException w:name="Colorful Shading" w:uiPriority="71"/>
    <w:lsdException w:name="Colorful List" w:uiPriority="72"/>
    <w:lsdException w:name="Colorful Grid" w:uiPriority="73"/>
    <w:lsdException w:name="Light Shading Accent 1" w:uiPriority="60"/>
    <w:lsdException w:name="Light List Accent 1" w:uiPriority="61"/>
    <w:lsdException w:name="Light Grid Accent 1" w:uiPriority="62"/>
    <w:lsdException w:name="Medium Shading 1 Accent 1" w:uiPriority="63"/>
    <w:lsdException w:name="Medium Shading 2 Accent 1" w:uiPriority="64"/>
    <w:lsdException w:name="Medium List 1 Accent 1" w:uiPriority="65"/>
    <w:lsdException w:name="Revision" w:semiHidden="1"/>
    <w:lsdException w:name="List Paragraph" w:uiPriority="34" w:qFormat="1"/>
    <w:lsdException w:name="Quote" w:uiPriority="29" w:qFormat="1"/>
    <w:lsdException w:name="Intense Quote" w:uiPriority="30" w:qFormat="1"/>
    <w:lsdException w:name="Medium List 2 Accent 1" w:uiPriority="66"/>
    <w:lsdException w:name="Medium Grid 1 Accent 1" w:uiPriority="67"/>
    <w:lsdException w:name="Medium Grid 2 Accent 1" w:uiPriority="68"/>
    <w:lsdException w:name="Medium Grid 3 Accent 1" w:uiPriority="69"/>
    <w:lsdException w:name="Dark List Accent 1" w:uiPriority="70"/>
    <w:lsdException w:name="Colorful Shading Accent 1" w:uiPriority="71"/>
    <w:lsdException w:name="Colorful List Accent 1" w:uiPriority="72"/>
    <w:lsdException w:name="Colorful Grid Accent 1" w:uiPriority="73"/>
    <w:lsdException w:name="Light Shading Accent 2" w:uiPriority="60"/>
    <w:lsdException w:name="Light List Accent 2" w:uiPriority="61"/>
    <w:lsdException w:name="Light Grid Accent 2" w:uiPriority="62"/>
    <w:lsdException w:name="Medium Shading 1 Accent 2" w:uiPriority="63"/>
    <w:lsdException w:name="Medium Shading 2 Accent 2" w:uiPriority="64"/>
    <w:lsdException w:name="Medium List 1 Accent 2" w:uiPriority="65"/>
    <w:lsdException w:name="Medium List 2 Accent 2" w:uiPriority="66"/>
    <w:lsdException w:name="Medium Grid 1 Accent 2" w:uiPriority="67"/>
    <w:lsdException w:name="Medium Grid 2 Accent 2" w:uiPriority="68"/>
    <w:lsdException w:name="Medium Grid 3 Accent 2" w:uiPriority="69"/>
    <w:lsdException w:name="Dark List Accent 2" w:uiPriority="70"/>
    <w:lsdException w:name="Colorful Shading Accent 2" w:uiPriority="71"/>
    <w:lsdException w:name="Colorful List Accent 2" w:uiPriority="72"/>
    <w:lsdException w:name="Colorful Grid Accent 2" w:uiPriority="73"/>
    <w:lsdException w:name="Light Shading Accent 3" w:uiPriority="60"/>
    <w:lsdException w:name="Light List Accent 3" w:uiPriority="61"/>
    <w:lsdException w:name="Light Grid Accent 3" w:uiPriority="62"/>
    <w:lsdException w:name="Medium Shading 1 Accent 3" w:uiPriority="63"/>
    <w:lsdException w:name="Medium Shading 2 Accent 3" w:uiPriority="64"/>
    <w:lsdException w:name="Medium List 1 Accent 3" w:uiPriority="65"/>
    <w:lsdException w:name="Medium List 2 Accent 3" w:uiPriority="66"/>
    <w:lsdException w:name="Medium Grid 1 Accent 3" w:uiPriority="67"/>
    <w:lsdException w:name="Medium Grid 2 Accent 3" w:uiPriority="68"/>
    <w:lsdException w:name="Medium Grid 3 Accent 3" w:uiPriority="69"/>
    <w:lsdException w:name="Dark List Accent 3" w:uiPriority="70"/>
    <w:lsdException w:name="Colorful Shading Accent 3" w:uiPriority="71"/>
    <w:lsdException w:name="Colorful List Accent 3" w:uiPriority="72"/>
    <w:lsdException w:name="Colorful Grid Accent 3" w:uiPriority="73"/>
    <w:lsdException w:name="Light Shading Accent 4" w:uiPriority="60"/>
    <w:lsdException w:name="Light List Accent 4" w:uiPriority="61"/>
    <w:lsdException w:name="Light Grid Accent 4" w:uiPriority="62"/>
    <w:lsdException w:name="Medium Shading 1 Accent 4" w:uiPriority="63"/>
    <w:lsdException w:name="Medium Shading 2 Accent 4" w:uiPriority="64"/>
    <w:lsdException w:name="Medium List 1 Accent 4" w:uiPriority="65"/>
    <w:lsdException w:name="Medium List 2 Accent 4" w:uiPriority="66"/>
    <w:lsdException w:name="Medium Grid 1 Accent 4" w:uiPriority="67"/>
    <w:lsdException w:name="Medium Grid 2 Accent 4" w:uiPriority="68"/>
    <w:lsdException w:name="Medium Grid 3 Accent 4" w:uiPriority="69"/>
    <w:lsdException w:name="Dark List Accent 4" w:uiPriority="70"/>
    <w:lsdException w:name="Colorful Shading Accent 4" w:uiPriority="71"/>
    <w:lsdException w:name="Colorful List Accent 4" w:uiPriority="72"/>
    <w:lsdException w:name="Colorful Grid Accent 4" w:uiPriority="73"/>
    <w:lsdException w:name="Light Shading Accent 5" w:uiPriority="60"/>
    <w:lsdException w:name="Light List Accent 5" w:uiPriority="61"/>
    <w:lsdException w:name="Light Grid Accent 5" w:uiPriority="62"/>
    <w:lsdException w:name="Medium Shading 1 Accent 5" w:uiPriority="63"/>
    <w:lsdException w:name="Medium Shading 2 Accent 5" w:uiPriority="64"/>
    <w:lsdException w:name="Medium List 1 Accent 5" w:uiPriority="65"/>
    <w:lsdException w:name="Medium List 2 Accent 5" w:uiPriority="66"/>
    <w:lsdException w:name="Medium Grid 1 Accent 5" w:uiPriority="67"/>
    <w:lsdException w:name="Medium Grid 2 Accent 5" w:uiPriority="68"/>
    <w:lsdException w:name="Medium Grid 3 Accent 5" w:uiPriority="69"/>
    <w:lsdException w:name="Dark List Accent 5" w:uiPriority="70"/>
    <w:lsdException w:name="Colorful Shading Accent 5" w:uiPriority="71"/>
    <w:lsdException w:name="Colorful List Accent 5" w:uiPriority="72"/>
    <w:lsdException w:name="Colorful Grid Accent 5" w:uiPriority="73"/>
    <w:lsdException w:name="Light Shading Accent 6" w:uiPriority="60"/>
    <w:lsdException w:name="Light List Accent 6" w:uiPriority="61"/>
    <w:lsdException w:name="Light Grid Accent 6" w:uiPriority="62"/>
    <w:lsdException w:name="Medium Shading 1 Accent 6" w:uiPriority="63"/>
    <w:lsdException w:name="Medium Shading 2 Accent 6" w:uiPriority="64"/>
    <w:lsdException w:name="Medium List 1 Accent 6" w:uiPriority="65"/>
    <w:lsdException w:name="Medium List 2 Accent 6" w:uiPriority="66"/>
    <w:lsdException w:name="Medium Grid 1 Accent 6" w:uiPriority="67"/>
    <w:lsdException w:name="Medium Grid 2 Accent 6" w:uiPriority="68"/>
    <w:lsdException w:name="Medium Grid 3 Accent 6" w:uiPriority="69"/>
    <w:lsdException w:name="Dark List Accent 6" w:uiPriority="70"/>
    <w:lsdException w:name="Colorful Shading Accent 6" w:uiPriority="71"/>
    <w:lsdException w:name="Colorful List Accent 6" w:uiPriority="72"/>
    <w:lsdException w:name="Colorful Grid Accent 6" w:uiPriority="73"/>
    <w:lsdException w:name="Subtle Emphasis" w:uiPriority="19" w:qFormat="1"/>
    <w:lsdException w:name="Intense Emphasis" w:uiPriority="21" w:qFormat="1"/>
    <w:lsdException w:name="Subtle Reference" w:uiPriority="31" w:qFormat="1"/>
    <w:lsdException w:name="Intense Reference" w:uiPriority="32" w:qFormat="1"/>
    <w:lsdException w:name="Book Title" w:uiPriority="33" w:qFormat="1"/>
    <w:lsdException w:name="Bibliography" w:semiHidden="1" w:uiPriority="37" w:unhideWhenUsed="1"/>
    <w:lsdException w:name="TOC Heading" w:semiHidden="1" w:uiPriority="39" w:unhideWhenUsed="1" w:qFormat="1"/>
    <w:lsdException w:name="Plain Table 1" w:uiPriority="41"/>
    <w:lsdException w:name="Plain Table 2" w:uiPriority="42"/>
    <w:lsdException w:name="Plain Table 3" w:uiPriority="43"/>
    <w:lsdException w:name="Plain Table 4" w:uiPriority="44"/>
    <w:lsdException w:name="Plain Table 5" w:uiPriority="45"/>
    <w:lsdException w:name="Grid Table Light" w:uiPriority="40"/>
    <w:lsdException w:name="Grid Table 1 Light" w:uiPriority="46"/>
    <w:lsdException w:name="Grid Table 2" w:uiPriority="47"/>
    <w:lsdException w:name="Grid Table 3" w:uiPriority="48"/>
    <w:lsdException w:name="Grid Table 4" w:uiPriority="49"/>
    <w:lsdException w:name="Grid Table 5 Dark" w:uiPriority="50"/>
    <w:lsdException w:name="Grid Table 6 Colorful" w:uiPriority="51"/>
    <w:lsdException w:name="Grid Table 7 Colorful" w:uiPriority="52"/>
    <w:lsdException w:name="Grid Table 1 Light Accent 1" w:uiPriority="46"/>
    <w:lsdException w:name="Grid Table 2 Accent 1" w:uiPriority="47"/>
    <w:lsdException w:name="Grid Table 3 Accent 1" w:uiPriority="48"/>
    <w:lsdException w:name="Grid Table 4 Accent 1" w:uiPriority="49"/>
    <w:lsdException w:name="Grid Table 5 Dark Accent 1" w:uiPriority="50"/>
    <w:lsdException w:name="Grid Table 6 Colorful Accent 1" w:uiPriority="51"/>
    <w:lsdException w:name="Grid Table 7 Colorful Accent 1" w:uiPriority="52"/>
    <w:lsdException w:name="Grid Table 1 Light Accent 2" w:uiPriority="46"/>
    <w:lsdException w:name="Grid Table 2 Accent 2" w:uiPriority="47"/>
    <w:lsdException w:name="Grid Table 3 Accent 2" w:uiPriority="48"/>
    <w:lsdException w:name="Grid Table 4 Accent 2" w:uiPriority="49"/>
    <w:lsdException w:name="Grid Table 5 Dark Accent 2" w:uiPriority="50"/>
    <w:lsdException w:name="Grid Table 6 Colorful Accent 2" w:uiPriority="51"/>
    <w:lsdException w:name="Grid Table 7 Colorful Accent 2" w:uiPriority="52"/>
    <w:lsdException w:name="Grid Table 1 Light Accent 3" w:uiPriority="46"/>
    <w:lsdException w:name="Grid Table 2 Accent 3" w:uiPriority="47"/>
    <w:lsdException w:name="Grid Table 3 Accent 3" w:uiPriority="48"/>
    <w:lsdException w:name="Grid Table 4 Accent 3" w:uiPriority="49"/>
    <w:lsdException w:name="Grid Table 5 Dark Accent 3" w:uiPriority="50"/>
    <w:lsdException w:name="Grid Table 6 Colorful Accent 3" w:uiPriority="51"/>
    <w:lsdException w:name="Grid Table 7 Colorful Accent 3" w:uiPriority="52"/>
    <w:lsdException w:name="Grid Table 1 Light Accent 4" w:uiPriority="46"/>
    <w:lsdException w:name="Grid Table 2 Accent 4" w:uiPriority="47"/>
    <w:lsdException w:name="Grid Table 3 Accent 4" w:uiPriority="48"/>
    <w:lsdException w:name="Grid Table 4 Accent 4" w:uiPriority="49"/>
    <w:lsdException w:name="Grid Table 5 Dark Accent 4" w:uiPriority="50"/>
    <w:lsdException w:name="Grid Table 6 Colorful Accent 4" w:uiPriority="51"/>
    <w:lsdException w:name="Grid Table 7 Colorful Accent 4" w:uiPriority="52"/>
    <w:lsdException w:name="Grid Table 1 Light Accent 5" w:uiPriority="46"/>
    <w:lsdException w:name="Grid Table 2 Accent 5" w:uiPriority="47"/>
    <w:lsdException w:name="Grid Table 3 Accent 5" w:uiPriority="48"/>
    <w:lsdException w:name="Grid Table 4 Accent 5" w:uiPriority="49"/>
    <w:lsdException w:name="Grid Table 5 Dark Accent 5" w:uiPriority="50"/>
    <w:lsdException w:name="Grid Table 6 Colorful Accent 5" w:uiPriority="51"/>
    <w:lsdException w:name="Grid Table 7 Colorful Accent 5" w:uiPriority="52"/>
    <w:lsdException w:name="Grid Table 1 Light Accent 6" w:uiPriority="46"/>
    <w:lsdException w:name="Grid Table 2 Accent 6" w:uiPriority="47"/>
    <w:lsdException w:name="Grid Table 3 Accent 6" w:uiPriority="48"/>
    <w:lsdException w:name="Grid Table 4 Accent 6" w:uiPriority="49"/>
    <w:lsdException w:name="Grid Table 5 Dark Accent 6" w:uiPriority="50"/>
    <w:lsdException w:name="Grid Table 6 Colorful Accent 6" w:uiPriority="51"/>
    <w:lsdException w:name="Grid Table 7 Colorful Accent 6" w:uiPriority="52"/>
    <w:lsdException w:name="List Table 1 Light" w:uiPriority="46"/>
    <w:lsdException w:name="List Table 2" w:uiPriority="47"/>
    <w:lsdException w:name="List Table 3" w:uiPriority="48"/>
    <w:lsdException w:name="List Table 4" w:uiPriority="49"/>
    <w:lsdException w:name="List Table 5 Dark" w:uiPriority="50"/>
    <w:lsdException w:name="List Table 6 Colorful" w:uiPriority="51"/>
    <w:lsdException w:name="List Table 7 Colorful" w:uiPriority="52"/>
    <w:lsdException w:name="List Table 1 Light Accent 1" w:uiPriority="46"/>
    <w:lsdException w:name="List Table 2 Accent 1" w:uiPriority="47"/>
    <w:lsdException w:name="List Table 3 Accent 1" w:uiPriority="48"/>
    <w:lsdException w:name="List Table 4 Accent 1" w:uiPriority="49"/>
    <w:lsdException w:name="List Table 5 Dark Accent 1" w:uiPriority="50"/>
    <w:lsdException w:name="List Table 6 Colorful Accent 1" w:uiPriority="51"/>
    <w:lsdException w:name="List Table 7 Colorful Accent 1" w:uiPriority="52"/>
    <w:lsdException w:name="List Table 1 Light Accent 2" w:uiPriority="46"/>
    <w:lsdException w:name="List Table 2 Accent 2" w:uiPriority="47"/>
    <w:lsdException w:name="List Table 3 Accent 2" w:uiPriority="48"/>
    <w:lsdException w:name="List Table 4 Accent 2" w:uiPriority="49"/>
    <w:lsdException w:name="List Table 5 Dark Accent 2" w:uiPriority="50"/>
    <w:lsdException w:name="List Table 6 Colorful Accent 2" w:uiPriority="51"/>
    <w:lsdException w:name="List Table 7 Colorful Accent 2" w:uiPriority="52"/>
    <w:lsdException w:name="List Table 1 Light Accent 3" w:uiPriority="46"/>
    <w:lsdException w:name="List Table 2 Accent 3" w:uiPriority="47"/>
    <w:lsdException w:name="List Table 3 Accent 3" w:uiPriority="48"/>
    <w:lsdException w:name="List Table 4 Accent 3" w:uiPriority="49"/>
    <w:lsdException w:name="List Table 5 Dark Accent 3" w:uiPriority="50"/>
    <w:lsdException w:name="List Table 6 Colorful Accent 3" w:uiPriority="51"/>
    <w:lsdException w:name="List Table 7 Colorful Accent 3" w:uiPriority="52"/>
    <w:lsdException w:name="List Table 1 Light Accent 4" w:uiPriority="46"/>
    <w:lsdException w:name="List Table 2 Accent 4" w:uiPriority="47"/>
    <w:lsdException w:name="List Table 3 Accent 4" w:uiPriority="48"/>
    <w:lsdException w:name="List Table 4 Accent 4" w:uiPriority="49"/>
    <w:lsdException w:name="List Table 5 Dark Accent 4" w:uiPriority="50"/>
    <w:lsdException w:name="List Table 6 Colorful Accent 4" w:uiPriority="51"/>
    <w:lsdException w:name="List Table 7 Colorful Accent 4" w:uiPriority="52"/>
    <w:lsdException w:name="List Table 1 Light Accent 5" w:uiPriority="46"/>
    <w:lsdException w:name="List Table 2 Accent 5" w:uiPriority="47"/>
    <w:lsdException w:name="List Table 3 Accent 5" w:uiPriority="48"/>
    <w:lsdException w:name="List Table 4 Accent 5" w:uiPriority="49"/>
    <w:lsdException w:name="List Table 5 Dark Accent 5" w:uiPriority="50"/>
    <w:lsdException w:name="List Table 6 Colorful Accent 5" w:uiPriority="51"/>
    <w:lsdException w:name="List Table 7 Colorful Accent 5" w:uiPriority="52"/>
    <w:lsdException w:name="List Table 1 Light Accent 6" w:uiPriority="46"/>
    <w:lsdException w:name="List Table 2 Accent 6" w:uiPriority="47"/>
    <w:lsdException w:name="List Table 3 Accent 6" w:uiPriority="48"/>
    <w:lsdException w:name="List Table 4 Accent 6" w:uiPriority="49"/>
    <w:lsdException w:name="List Table 5 Dark Accent 6" w:uiPriority="50"/>
    <w:lsdException w:name="List Table 6 Colorful Accent 6" w:uiPriority="51"/>
    <w:lsdException w:name="List Table 7 Colorful Accent 6" w:uiPriority="52"/>
    <w:lsdException w:name="Mention" w:semiHidden="1" w:unhideWhenUsed="1"/>
    <w:lsdException w:name="Smart Hyperlink" w:semiHidden="1" w:unhideWhenUsed="1"/>
    <w:lsdException w:name="Hashtag" w:semiHidden="1" w:unhideWhenUsed="1"/>
    <w:lsdException w:name="Unresolved Mention" w:semiHidden="1" w:unhideWhenUsed="1"/>
    <w:lsdException w:name="Smart Link" w:semiHidden="1" w:unhideWhenUsed="1"/>
  </w:latentStyles>
  <w:style w:type="paragraph" w:default="1" w:styleId="Normal">
    <w:name w:val="Normal"/>
    <w:qFormat/>
  </w:style>
  <w:style w:type="character" w:default="1" w:styleId="Fuentedeprrafopredeter">
    <w:name w:val="Default Paragraph Font"/>
    <w:uiPriority w:val="1"/>
    <w:semiHidden/>
    <w:unhideWhenUsed/>
  </w:style>
  <w:style w:type="table" w:default="1" w:styleId="Tablanormal">
    <w:name w:val="Normal Table"/>
    <w:uiPriority w:val="99"/>
    <w:semiHidden/>
    <w:unhideWhenUsed/>
    <w:tblPr>
      <w:tblInd w:w="0" w:type="dxa"/>
      <w:tblCellMar>
        <w:top w:w="0" w:type="dxa"/>
        <w:left w:w="108" w:type="dxa"/>
        <w:bottom w:w="0" w:type="dxa"/>
        <w:right w:w="108" w:type="dxa"/>
      </w:tblCellMar>
    </w:tblPr>
  </w:style>
  <w:style w:type="numbering" w:default="1" w:styleId="Sinlista">
    <w:name w:val="No List"/>
    <w:uiPriority w:val="99"/>
    <w:semiHidden/>
    <w:unhideWhenUsed/>
  </w:style>
  <w:style w:type="character" w:styleId="Textodelmarcadordeposicin">
    <w:name w:val="Placeholder Text"/>
    <w:basedOn w:val="Fuentedeprrafopredeter"/>
    <w:uiPriority w:val="99"/>
    <w:semiHidden/>
    <w:rPr>
      <w:color w:val="808080"/>
    </w:rPr>
  </w:style>
  <w:style w:type="paragraph" w:customStyle="1" w:styleId="8DA7EDC35C2B4FFCB994EFB0D0E26DDB">
    <w:name w:val="8DA7EDC35C2B4FFCB994EFB0D0E26DDB"/>
  </w:style>
  <w:style w:type="paragraph" w:customStyle="1" w:styleId="29940488837448C3B09E7043DC5EC468">
    <w:name w:val="29940488837448C3B09E7043DC5EC468"/>
  </w:style>
  <w:style w:type="paragraph" w:customStyle="1" w:styleId="63F0BCDBA87D463B8540178484B28762">
    <w:name w:val="63F0BCDBA87D463B8540178484B28762"/>
  </w:style>
  <w:style w:type="paragraph" w:customStyle="1" w:styleId="22E20B29D3A44E53A1B946D9ABC5D8EA">
    <w:name w:val="22E20B29D3A44E53A1B946D9ABC5D8EA"/>
  </w:style>
  <w:style w:type="paragraph" w:customStyle="1" w:styleId="A289BC81BA8F4CAB898D8ED094711034">
    <w:name w:val="A289BC81BA8F4CAB898D8ED094711034"/>
  </w:style>
</w:styles>
</file>

<file path=word/glossary/webSettings.xml><?xml version="1.0" encoding="utf-8"?>
<w:webSettings xmlns:mc="http://schemas.openxmlformats.org/markup-compatibility/2006" xmlns:r="http://schemas.openxmlformats.org/officeDocument/2006/relationships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du="http://schemas.microsoft.com/office/word/2023/wordml/word16du" xmlns:w16sdtdh="http://schemas.microsoft.com/office/word/2020/wordml/sdtdatahash" xmlns:w16sdtfl="http://schemas.microsoft.com/office/word/2024/wordml/sdtformatlock" xmlns:w16se="http://schemas.microsoft.com/office/word/2015/wordml/symex" mc:Ignorable="w14 w15 w16se w16cid w16 w16cex w16sdtdh w16sdtfl w16du">
  <w:optimizeForBrowser/>
  <w:allowPNG/>
</w:webSettings>
</file>

<file path=word/theme/theme1.xml><?xml version="1.0" encoding="utf-8"?>
<a:theme xmlns:a="http://schemas.openxmlformats.org/drawingml/2006/main" name="Tema de l'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明朝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CoverPageProperties xmlns="http://schemas.microsoft.com/office/2006/coverPageProps">
  <PublishDate>Febrer 2026</PublishDate>
  <Abstract/>
  <CompanyAddress/>
  <CompanyPhone/>
  <CompanyFax/>
  <CompanyEmail/>
</CoverPageProperti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aa66d586-b98e-4568-b8b7-dca4fd26ff1a">
      <UserInfo>
        <DisplayName>Mercè Saumell Vergés</DisplayName>
        <AccountId>161</AccountId>
        <AccountType/>
      </UserInfo>
    </SharedWithUsers>
    <lcf76f155ced4ddcb4097134ff3c332f xmlns="70152939-a5ef-44ba-a8d2-ec7bc3252c9c">
      <Terms xmlns="http://schemas.microsoft.com/office/infopath/2007/PartnerControls"/>
    </lcf76f155ced4ddcb4097134ff3c332f>
    <TaxCatchAll xmlns="aa66d586-b98e-4568-b8b7-dca4fd26ff1a" xsi:nil="true"/>
    <_dlc_DocId xmlns="aa66d586-b98e-4568-b8b7-dca4fd26ff1a">FTHC73NWKXT4-1601139727-3746</_dlc_DocId>
    <_dlc_DocIdUrl xmlns="aa66d586-b98e-4568-b8b7-dca4fd26ff1a">
      <Url>https://institutdelteatre.sharepoint.com/sites/GD-STED/_layouts/15/DocIdRedir.aspx?ID=FTHC73NWKXT4-1601139727-3746</Url>
      <Description>FTHC73NWKXT4-1601139727-3746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b:Sources xmlns:b="http://schemas.openxmlformats.org/officeDocument/2006/bibliography" xmlns="http://schemas.openxmlformats.org/officeDocument/2006/bibliography" SelectedStyle="\SIST02.XSL" StyleName="SIST02" Version="2003"/>
</file>

<file path=customXml/item6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19ABF98BF2CD540B2388070FFD714EB" ma:contentTypeVersion="14" ma:contentTypeDescription="Crear nuevo documento." ma:contentTypeScope="" ma:versionID="d1e73d515fc9c8ebd529982d8033c1af">
  <xsd:schema xmlns:xsd="http://www.w3.org/2001/XMLSchema" xmlns:xs="http://www.w3.org/2001/XMLSchema" xmlns:p="http://schemas.microsoft.com/office/2006/metadata/properties" xmlns:ns2="70152939-a5ef-44ba-a8d2-ec7bc3252c9c" xmlns:ns3="aa66d586-b98e-4568-b8b7-dca4fd26ff1a" targetNamespace="http://schemas.microsoft.com/office/2006/metadata/properties" ma:root="true" ma:fieldsID="a0449ac35334e1768e8c9fa230ae6fe9" ns2:_="" ns3:_="">
    <xsd:import namespace="70152939-a5ef-44ba-a8d2-ec7bc3252c9c"/>
    <xsd:import namespace="aa66d586-b98e-4568-b8b7-dca4fd26ff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3:_dlc_DocId" minOccurs="0"/>
                <xsd:element ref="ns3:_dlc_DocIdUrl" minOccurs="0"/>
                <xsd:element ref="ns3:_dlc_DocIdPersistId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152939-a5ef-44ba-a8d2-ec7bc3252c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Etiquetas de imagen" ma:readOnly="false" ma:fieldId="{5cf76f15-5ced-4ddc-b409-7134ff3c332f}" ma:taxonomyMulti="true" ma:sspId="36267e5f-6cee-4e74-93a8-b6da7b959ed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66d586-b98e-4568-b8b7-dca4fd26ff1a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eefc0008-daf0-4ae3-b457-1554bbb20d8f}" ma:internalName="TaxCatchAll" ma:showField="CatchAllData" ma:web="aa66d586-b98e-4568-b8b7-dca4fd26ff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_dlc_DocId" ma:index="20" nillable="true" ma:displayName="Valor de Id. de documento" ma:description="El valor del identificador de documento asignado a este elemento." ma:indexed="true" ma:internalName="_dlc_DocId" ma:readOnly="true">
      <xsd:simpleType>
        <xsd:restriction base="dms:Text"/>
      </xsd:simpleType>
    </xsd:element>
    <xsd:element name="_dlc_DocIdUrl" ma:index="21" nillable="true" ma:displayName="Id. de documento" ma:description="Vínculo permanente a este documento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2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5AF091B-3C7A-41E3-B477-F2FDAA23CFDA}">
  <ds:schemaRefs>
    <ds:schemaRef ds:uri="http://schemas.microsoft.com/office/2006/coverPageProps"/>
  </ds:schemaRefs>
</ds:datastoreItem>
</file>

<file path=customXml/itemProps2.xml><?xml version="1.0" encoding="utf-8"?>
<ds:datastoreItem xmlns:ds="http://schemas.openxmlformats.org/officeDocument/2006/customXml" ds:itemID="{6A2867B6-2AB2-405E-BF5C-6AC545BD03E9}">
  <ds:schemaRefs>
    <ds:schemaRef ds:uri="http://schemas.microsoft.com/office/2006/metadata/properties"/>
    <ds:schemaRef ds:uri="http://schemas.microsoft.com/office/infopath/2007/PartnerControls"/>
    <ds:schemaRef ds:uri="aa66d586-b98e-4568-b8b7-dca4fd26ff1a"/>
    <ds:schemaRef ds:uri="70152939-a5ef-44ba-a8d2-ec7bc3252c9c"/>
  </ds:schemaRefs>
</ds:datastoreItem>
</file>

<file path=customXml/itemProps3.xml><?xml version="1.0" encoding="utf-8"?>
<ds:datastoreItem xmlns:ds="http://schemas.openxmlformats.org/officeDocument/2006/customXml" ds:itemID="{FEA79228-F8D8-4806-8E08-F6E384F93C09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20BD40A3-D052-409D-A3AA-6A2FD10FA80F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77FA48F1-DB70-4910-ABDF-755014F49C76}">
  <ds:schemaRefs>
    <ds:schemaRef ds:uri="http://schemas.openxmlformats.org/officeDocument/2006/bibliography"/>
  </ds:schemaRefs>
</ds:datastoreItem>
</file>

<file path=customXml/itemProps6.xml><?xml version="1.0" encoding="utf-8"?>
<ds:datastoreItem xmlns:ds="http://schemas.openxmlformats.org/officeDocument/2006/customXml" ds:itemID="{927524B5-6B2B-4834-900D-591D00284841}"/>
</file>

<file path=docProps/app.xml><?xml version="1.0" encoding="utf-8"?>
<Properties xmlns="http://schemas.openxmlformats.org/officeDocument/2006/extended-properties" xmlns:vt="http://schemas.openxmlformats.org/officeDocument/2006/docPropsVTypes">
  <Template>Document%20corporatiu.dotx</Template>
  <TotalTime>72</TotalTime>
  <Pages>11</Pages>
  <Words>200</Words>
  <Characters>1071</Characters>
  <Application>Microsoft Office Word</Application>
  <DocSecurity>0</DocSecurity>
  <Lines>82</Lines>
  <Paragraphs>38</Paragraphs>
  <ScaleCrop>false</ScaleCrop>
  <HeadingPairs>
    <vt:vector size="2" baseType="variant">
      <vt:variant>
        <vt:lpstr>Títol</vt:lpstr>
      </vt:variant>
      <vt:variant>
        <vt:i4>1</vt:i4>
      </vt:variant>
    </vt:vector>
  </HeadingPairs>
  <TitlesOfParts>
    <vt:vector size="1" baseType="lpstr">
      <vt:lpstr>Títol del document</vt:lpstr>
    </vt:vector>
  </TitlesOfParts>
  <Company>Institut del Teatre. Diputació de Barcelona</Company>
  <LinksUpToDate>false</LinksUpToDate>
  <CharactersWithSpaces>1233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Títol del document</dc:title>
  <dc:subject>Subtítol si n'hi ha</dc:subject>
  <dc:creator>Laura Queralt Calafat</dc:creator>
  <cp:keywords/>
  <dc:description/>
  <cp:lastModifiedBy>Àngel Navarro Gonzalez</cp:lastModifiedBy>
  <cp:revision>51</cp:revision>
  <cp:lastPrinted>2026-02-09T20:53:00Z</cp:lastPrinted>
  <dcterms:created xsi:type="dcterms:W3CDTF">2026-02-24T12:52:00Z</dcterms:created>
  <dcterms:modified xsi:type="dcterms:W3CDTF">2026-02-24T16:09:00Z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0x010100219ABF98BF2CD540B2388070FFD714EB</vt:lpwstr>
  </property>
  <property fmtid="{D5CDD505-2E9C-101B-9397-08002B2CF9AE}" pid="3" name="_dlc_DocIdItemGuid">
    <vt:lpwstr>615b5da3-b891-4ac9-9136-11a6528af781</vt:lpwstr>
  </property>
  <property fmtid="{D5CDD505-2E9C-101B-9397-08002B2CF9AE}" pid="4" name="MediaServiceImageTags">
    <vt:lpwstr/>
  </property>
  <property fmtid="{D5CDD505-2E9C-101B-9397-08002B2CF9AE}" pid="6" name="docLang">
    <vt:lpwstr>ca</vt:lpwstr>
  </property>
</Properties>
</file>